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2.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4.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8" r:id="rId5"/>
    <p:sldMasterId id="2147483754" r:id="rId6"/>
    <p:sldMasterId id="2147483770" r:id="rId7"/>
    <p:sldMasterId id="2147483783" r:id="rId8"/>
  </p:sldMasterIdLst>
  <p:notesMasterIdLst>
    <p:notesMasterId r:id="rId19"/>
  </p:notesMasterIdLst>
  <p:sldIdLst>
    <p:sldId id="2147482657" r:id="rId9"/>
    <p:sldId id="2142533883" r:id="rId10"/>
    <p:sldId id="2142533884" r:id="rId11"/>
    <p:sldId id="259" r:id="rId12"/>
    <p:sldId id="2142532289" r:id="rId13"/>
    <p:sldId id="2142533955" r:id="rId14"/>
    <p:sldId id="2142533929" r:id="rId15"/>
    <p:sldId id="409" r:id="rId16"/>
    <p:sldId id="2146846127" r:id="rId17"/>
    <p:sldId id="40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5C1DFE-843E-0B55-A984-4E4957977501}" v="7" dt="2025-01-14T03:11:44.3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ESH RAMANUJAM" userId="S::raramesh@in.ibm.com::ded75565-4a73-4d8d-8653-9fb57c77480d" providerId="AD" clId="Web-{E15C1DFE-843E-0B55-A984-4E4957977501}"/>
    <pc:docChg chg="modSld">
      <pc:chgData name="RAMESH RAMANUJAM" userId="S::raramesh@in.ibm.com::ded75565-4a73-4d8d-8653-9fb57c77480d" providerId="AD" clId="Web-{E15C1DFE-843E-0B55-A984-4E4957977501}" dt="2025-01-14T03:11:49.585" v="54"/>
      <pc:docMkLst>
        <pc:docMk/>
      </pc:docMkLst>
      <pc:sldChg chg="modNotes">
        <pc:chgData name="RAMESH RAMANUJAM" userId="S::raramesh@in.ibm.com::ded75565-4a73-4d8d-8653-9fb57c77480d" providerId="AD" clId="Web-{E15C1DFE-843E-0B55-A984-4E4957977501}" dt="2025-01-14T03:11:49.585" v="54"/>
        <pc:sldMkLst>
          <pc:docMk/>
          <pc:sldMk cId="2968702695" sldId="408"/>
        </pc:sldMkLst>
      </pc:sldChg>
      <pc:sldChg chg="modNotes">
        <pc:chgData name="RAMESH RAMANUJAM" userId="S::raramesh@in.ibm.com::ded75565-4a73-4d8d-8653-9fb57c77480d" providerId="AD" clId="Web-{E15C1DFE-843E-0B55-A984-4E4957977501}" dt="2025-01-14T03:11:35.381" v="46"/>
        <pc:sldMkLst>
          <pc:docMk/>
          <pc:sldMk cId="3842418061" sldId="409"/>
        </pc:sldMkLst>
      </pc:sldChg>
      <pc:sldChg chg="modNotes">
        <pc:chgData name="RAMESH RAMANUJAM" userId="S::raramesh@in.ibm.com::ded75565-4a73-4d8d-8653-9fb57c77480d" providerId="AD" clId="Web-{E15C1DFE-843E-0B55-A984-4E4957977501}" dt="2025-01-14T03:11:08.255" v="19"/>
        <pc:sldMkLst>
          <pc:docMk/>
          <pc:sldMk cId="1142895296" sldId="2142532289"/>
        </pc:sldMkLst>
      </pc:sldChg>
      <pc:sldChg chg="modNotes">
        <pc:chgData name="RAMESH RAMANUJAM" userId="S::raramesh@in.ibm.com::ded75565-4a73-4d8d-8653-9fb57c77480d" providerId="AD" clId="Web-{E15C1DFE-843E-0B55-A984-4E4957977501}" dt="2025-01-14T03:10:48.192" v="1"/>
        <pc:sldMkLst>
          <pc:docMk/>
          <pc:sldMk cId="3205341890" sldId="2142533883"/>
        </pc:sldMkLst>
      </pc:sldChg>
      <pc:sldChg chg="modNotes">
        <pc:chgData name="RAMESH RAMANUJAM" userId="S::raramesh@in.ibm.com::ded75565-4a73-4d8d-8653-9fb57c77480d" providerId="AD" clId="Web-{E15C1DFE-843E-0B55-A984-4E4957977501}" dt="2025-01-14T03:10:56.364" v="11"/>
        <pc:sldMkLst>
          <pc:docMk/>
          <pc:sldMk cId="462973950" sldId="2142533884"/>
        </pc:sldMkLst>
      </pc:sldChg>
      <pc:sldChg chg="modNotes">
        <pc:chgData name="RAMESH RAMANUJAM" userId="S::raramesh@in.ibm.com::ded75565-4a73-4d8d-8653-9fb57c77480d" providerId="AD" clId="Web-{E15C1DFE-843E-0B55-A984-4E4957977501}" dt="2025-01-14T03:11:26.131" v="35"/>
        <pc:sldMkLst>
          <pc:docMk/>
          <pc:sldMk cId="114082452" sldId="2142533929"/>
        </pc:sldMkLst>
      </pc:sldChg>
      <pc:sldChg chg="modNotes">
        <pc:chgData name="RAMESH RAMANUJAM" userId="S::raramesh@in.ibm.com::ded75565-4a73-4d8d-8653-9fb57c77480d" providerId="AD" clId="Web-{E15C1DFE-843E-0B55-A984-4E4957977501}" dt="2025-01-14T03:11:17.287" v="27"/>
        <pc:sldMkLst>
          <pc:docMk/>
          <pc:sldMk cId="982031994" sldId="2142533955"/>
        </pc:sldMkLst>
      </pc:sldChg>
      <pc:sldChg chg="modNotes">
        <pc:chgData name="RAMESH RAMANUJAM" userId="S::raramesh@in.ibm.com::ded75565-4a73-4d8d-8653-9fb57c77480d" providerId="AD" clId="Web-{E15C1DFE-843E-0B55-A984-4E4957977501}" dt="2025-01-14T03:11:41.459" v="52"/>
        <pc:sldMkLst>
          <pc:docMk/>
          <pc:sldMk cId="2563102709" sldId="2146846127"/>
        </pc:sldMkLst>
      </pc:sldChg>
    </pc:docChg>
  </pc:docChgLst>
  <pc:docChgLst>
    <pc:chgData name="RAMESH RAMANUJAM" userId="S::raramesh@in.ibm.com::ded75565-4a73-4d8d-8653-9fb57c77480d" providerId="AD" clId="Web-{C95BBD60-820F-7336-278D-E7466386BABA}"/>
    <pc:docChg chg="addSld sldOrd">
      <pc:chgData name="RAMESH RAMANUJAM" userId="S::raramesh@in.ibm.com::ded75565-4a73-4d8d-8653-9fb57c77480d" providerId="AD" clId="Web-{C95BBD60-820F-7336-278D-E7466386BABA}" dt="2025-01-10T12:51:22.603" v="1"/>
      <pc:docMkLst>
        <pc:docMk/>
      </pc:docMkLst>
      <pc:sldChg chg="add ord">
        <pc:chgData name="RAMESH RAMANUJAM" userId="S::raramesh@in.ibm.com::ded75565-4a73-4d8d-8653-9fb57c77480d" providerId="AD" clId="Web-{C95BBD60-820F-7336-278D-E7466386BABA}" dt="2025-01-10T12:51:22.603" v="1"/>
        <pc:sldMkLst>
          <pc:docMk/>
          <pc:sldMk cId="2119796952" sldId="2147482657"/>
        </pc:sldMkLst>
      </pc:sldChg>
      <pc:sldMasterChg chg="addSldLayout">
        <pc:chgData name="RAMESH RAMANUJAM" userId="S::raramesh@in.ibm.com::ded75565-4a73-4d8d-8653-9fb57c77480d" providerId="AD" clId="Web-{C95BBD60-820F-7336-278D-E7466386BABA}" dt="2025-01-10T12:51:18.415" v="0"/>
        <pc:sldMasterMkLst>
          <pc:docMk/>
          <pc:sldMasterMk cId="2563867054" sldId="2147483660"/>
        </pc:sldMasterMkLst>
        <pc:sldLayoutChg chg="add replId">
          <pc:chgData name="RAMESH RAMANUJAM" userId="S::raramesh@in.ibm.com::ded75565-4a73-4d8d-8653-9fb57c77480d" providerId="AD" clId="Web-{C95BBD60-820F-7336-278D-E7466386BABA}" dt="2025-01-10T12:51:18.415" v="0"/>
          <pc:sldLayoutMkLst>
            <pc:docMk/>
            <pc:sldMasterMk cId="2563867054" sldId="2147483660"/>
            <pc:sldLayoutMk cId="2824077969" sldId="2147483797"/>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E8D11A-D124-CF46-86FF-920C66A765C3}" type="doc">
      <dgm:prSet loTypeId="urn:microsoft.com/office/officeart/2005/8/layout/chevron1" loCatId="" qsTypeId="urn:microsoft.com/office/officeart/2005/8/quickstyle/simple4" qsCatId="simple" csTypeId="urn:microsoft.com/office/officeart/2005/8/colors/accent1_2" csCatId="accent1" phldr="1"/>
      <dgm:spPr/>
    </dgm:pt>
    <dgm:pt modelId="{1C71CB5C-5F5B-BC40-892D-38B2E7D5B9F7}">
      <dgm:prSet phldrT="[Text]" custT="1"/>
      <dgm:spPr>
        <a:solidFill>
          <a:srgbClr val="0B3A5E"/>
        </a:solidFill>
      </dgm:spPr>
      <dgm:t>
        <a:bodyPr/>
        <a:lstStyle/>
        <a:p>
          <a:r>
            <a:rPr lang="en-US" sz="1400" b="1" dirty="0">
              <a:solidFill>
                <a:schemeClr val="bg2"/>
              </a:solidFill>
            </a:rPr>
            <a:t>Strategize</a:t>
          </a:r>
        </a:p>
      </dgm:t>
    </dgm:pt>
    <dgm:pt modelId="{1C0F2226-AA21-DD4D-8205-39B6B7224AF5}" type="parTrans" cxnId="{8DA47AE8-658E-AD45-9B82-8A45185CB004}">
      <dgm:prSet/>
      <dgm:spPr/>
      <dgm:t>
        <a:bodyPr/>
        <a:lstStyle/>
        <a:p>
          <a:endParaRPr lang="en-US"/>
        </a:p>
      </dgm:t>
    </dgm:pt>
    <dgm:pt modelId="{D17B8B38-52C8-4345-B5D0-8620B07EB42F}" type="sibTrans" cxnId="{8DA47AE8-658E-AD45-9B82-8A45185CB004}">
      <dgm:prSet/>
      <dgm:spPr/>
      <dgm:t>
        <a:bodyPr/>
        <a:lstStyle/>
        <a:p>
          <a:endParaRPr lang="en-US"/>
        </a:p>
      </dgm:t>
    </dgm:pt>
    <dgm:pt modelId="{EE2588B8-DCA8-9D4F-9C93-3A7B7618DC45}">
      <dgm:prSet phldrT="[Text]" custT="1"/>
      <dgm:spPr>
        <a:gradFill flip="none" rotWithShape="1">
          <a:gsLst>
            <a:gs pos="57000">
              <a:srgbClr val="0B3A5E"/>
            </a:gs>
            <a:gs pos="79000">
              <a:schemeClr val="bg2"/>
            </a:gs>
            <a:gs pos="78000">
              <a:schemeClr val="bg2"/>
            </a:gs>
            <a:gs pos="100000">
              <a:srgbClr val="DDDDDD"/>
            </a:gs>
          </a:gsLst>
          <a:lin ang="0" scaled="1"/>
          <a:tileRect/>
        </a:gradFill>
      </dgm:spPr>
      <dgm:t>
        <a:bodyPr/>
        <a:lstStyle/>
        <a:p>
          <a:r>
            <a:rPr lang="en-US" sz="1400" b="1" dirty="0">
              <a:solidFill>
                <a:schemeClr val="bg2"/>
              </a:solidFill>
            </a:rPr>
            <a:t>Discover</a:t>
          </a:r>
        </a:p>
      </dgm:t>
    </dgm:pt>
    <dgm:pt modelId="{B4C18B6E-C3F1-D54A-9FF6-1BE1F1AAA84D}" type="parTrans" cxnId="{B7ECA9B0-629A-C945-849C-F78BB852944E}">
      <dgm:prSet/>
      <dgm:spPr/>
      <dgm:t>
        <a:bodyPr/>
        <a:lstStyle/>
        <a:p>
          <a:endParaRPr lang="en-US"/>
        </a:p>
      </dgm:t>
    </dgm:pt>
    <dgm:pt modelId="{7B50A065-70EC-2B4F-BC3B-41CCA98B315A}" type="sibTrans" cxnId="{B7ECA9B0-629A-C945-849C-F78BB852944E}">
      <dgm:prSet/>
      <dgm:spPr/>
      <dgm:t>
        <a:bodyPr/>
        <a:lstStyle/>
        <a:p>
          <a:endParaRPr lang="en-US"/>
        </a:p>
      </dgm:t>
    </dgm:pt>
    <dgm:pt modelId="{7F7F6F48-96BD-D740-B78B-C2A20F80B4C3}">
      <dgm:prSet phldrT="[Text]" custT="1"/>
      <dgm:spPr>
        <a:solidFill>
          <a:schemeClr val="tx1">
            <a:lumMod val="65000"/>
            <a:lumOff val="35000"/>
          </a:schemeClr>
        </a:solidFill>
      </dgm:spPr>
      <dgm:t>
        <a:bodyPr/>
        <a:lstStyle/>
        <a:p>
          <a:r>
            <a:rPr lang="en-US" sz="1400" b="1" dirty="0">
              <a:solidFill>
                <a:schemeClr val="bg2"/>
              </a:solidFill>
            </a:rPr>
            <a:t>Execute</a:t>
          </a:r>
        </a:p>
      </dgm:t>
    </dgm:pt>
    <dgm:pt modelId="{32E37CDF-D281-3045-8E4A-26768B688594}" type="parTrans" cxnId="{378E4846-C535-8346-8253-E1431E3BC02B}">
      <dgm:prSet/>
      <dgm:spPr/>
      <dgm:t>
        <a:bodyPr/>
        <a:lstStyle/>
        <a:p>
          <a:endParaRPr lang="en-US"/>
        </a:p>
      </dgm:t>
    </dgm:pt>
    <dgm:pt modelId="{6F666EED-F45C-FC47-B30C-D06F66F5BCEC}" type="sibTrans" cxnId="{378E4846-C535-8346-8253-E1431E3BC02B}">
      <dgm:prSet/>
      <dgm:spPr/>
      <dgm:t>
        <a:bodyPr/>
        <a:lstStyle/>
        <a:p>
          <a:endParaRPr lang="en-US"/>
        </a:p>
      </dgm:t>
    </dgm:pt>
    <dgm:pt modelId="{78E6E611-DF05-8D46-947D-00CEEE4BB3C0}">
      <dgm:prSet phldrT="[Text]" custT="1"/>
      <dgm:spPr>
        <a:solidFill>
          <a:schemeClr val="tx1">
            <a:lumMod val="65000"/>
            <a:lumOff val="35000"/>
          </a:schemeClr>
        </a:solidFill>
      </dgm:spPr>
      <dgm:t>
        <a:bodyPr/>
        <a:lstStyle/>
        <a:p>
          <a:r>
            <a:rPr lang="en-US" sz="1400" b="1" dirty="0">
              <a:solidFill>
                <a:schemeClr val="bg2"/>
              </a:solidFill>
            </a:rPr>
            <a:t>Innovate</a:t>
          </a:r>
        </a:p>
      </dgm:t>
    </dgm:pt>
    <dgm:pt modelId="{F421051F-1C43-6146-BB75-D6F1273C8074}" type="parTrans" cxnId="{AC5FD8A7-10DE-2141-BB0F-8C507605378C}">
      <dgm:prSet/>
      <dgm:spPr/>
      <dgm:t>
        <a:bodyPr/>
        <a:lstStyle/>
        <a:p>
          <a:endParaRPr lang="en-US"/>
        </a:p>
      </dgm:t>
    </dgm:pt>
    <dgm:pt modelId="{76CCE326-96C2-BD46-AE27-CDA9CED0D700}" type="sibTrans" cxnId="{AC5FD8A7-10DE-2141-BB0F-8C507605378C}">
      <dgm:prSet/>
      <dgm:spPr/>
      <dgm:t>
        <a:bodyPr/>
        <a:lstStyle/>
        <a:p>
          <a:endParaRPr lang="en-US"/>
        </a:p>
      </dgm:t>
    </dgm:pt>
    <dgm:pt modelId="{1C295DA8-1D25-3949-9469-E862CC5FDD7D}" type="pres">
      <dgm:prSet presAssocID="{C1E8D11A-D124-CF46-86FF-920C66A765C3}" presName="Name0" presStyleCnt="0">
        <dgm:presLayoutVars>
          <dgm:dir/>
          <dgm:animLvl val="lvl"/>
          <dgm:resizeHandles val="exact"/>
        </dgm:presLayoutVars>
      </dgm:prSet>
      <dgm:spPr/>
    </dgm:pt>
    <dgm:pt modelId="{009F8FBE-426A-4349-B3F6-AB0CB638391B}" type="pres">
      <dgm:prSet presAssocID="{1C71CB5C-5F5B-BC40-892D-38B2E7D5B9F7}" presName="parTxOnly" presStyleLbl="node1" presStyleIdx="0" presStyleCnt="4">
        <dgm:presLayoutVars>
          <dgm:chMax val="0"/>
          <dgm:chPref val="0"/>
          <dgm:bulletEnabled val="1"/>
        </dgm:presLayoutVars>
      </dgm:prSet>
      <dgm:spPr/>
    </dgm:pt>
    <dgm:pt modelId="{2E0055CB-65CF-D449-A75B-7A4C7EC8F87F}" type="pres">
      <dgm:prSet presAssocID="{D17B8B38-52C8-4345-B5D0-8620B07EB42F}" presName="parTxOnlySpace" presStyleCnt="0"/>
      <dgm:spPr/>
    </dgm:pt>
    <dgm:pt modelId="{4EB28D0B-3D0D-8843-8052-B035E95B94AF}" type="pres">
      <dgm:prSet presAssocID="{EE2588B8-DCA8-9D4F-9C93-3A7B7618DC45}" presName="parTxOnly" presStyleLbl="node1" presStyleIdx="1" presStyleCnt="4">
        <dgm:presLayoutVars>
          <dgm:chMax val="0"/>
          <dgm:chPref val="0"/>
          <dgm:bulletEnabled val="1"/>
        </dgm:presLayoutVars>
      </dgm:prSet>
      <dgm:spPr/>
    </dgm:pt>
    <dgm:pt modelId="{F32A42A5-E02F-DE4B-9543-333FD2792C69}" type="pres">
      <dgm:prSet presAssocID="{7B50A065-70EC-2B4F-BC3B-41CCA98B315A}" presName="parTxOnlySpace" presStyleCnt="0"/>
      <dgm:spPr/>
    </dgm:pt>
    <dgm:pt modelId="{F8688887-76EB-3045-80AA-2E18031C5184}" type="pres">
      <dgm:prSet presAssocID="{7F7F6F48-96BD-D740-B78B-C2A20F80B4C3}" presName="parTxOnly" presStyleLbl="node1" presStyleIdx="2" presStyleCnt="4">
        <dgm:presLayoutVars>
          <dgm:chMax val="0"/>
          <dgm:chPref val="0"/>
          <dgm:bulletEnabled val="1"/>
        </dgm:presLayoutVars>
      </dgm:prSet>
      <dgm:spPr/>
    </dgm:pt>
    <dgm:pt modelId="{C2CD8A4C-FAE5-8148-8B50-0DA84890665A}" type="pres">
      <dgm:prSet presAssocID="{6F666EED-F45C-FC47-B30C-D06F66F5BCEC}" presName="parTxOnlySpace" presStyleCnt="0"/>
      <dgm:spPr/>
    </dgm:pt>
    <dgm:pt modelId="{A5727EC9-77F8-8741-B4C5-18F94256CAC5}" type="pres">
      <dgm:prSet presAssocID="{78E6E611-DF05-8D46-947D-00CEEE4BB3C0}" presName="parTxOnly" presStyleLbl="node1" presStyleIdx="3" presStyleCnt="4">
        <dgm:presLayoutVars>
          <dgm:chMax val="0"/>
          <dgm:chPref val="0"/>
          <dgm:bulletEnabled val="1"/>
        </dgm:presLayoutVars>
      </dgm:prSet>
      <dgm:spPr/>
    </dgm:pt>
  </dgm:ptLst>
  <dgm:cxnLst>
    <dgm:cxn modelId="{41769D19-EF6E-404B-83DF-BA8F43AD17FB}" type="presOf" srcId="{EE2588B8-DCA8-9D4F-9C93-3A7B7618DC45}" destId="{4EB28D0B-3D0D-8843-8052-B035E95B94AF}" srcOrd="0" destOrd="0" presId="urn:microsoft.com/office/officeart/2005/8/layout/chevron1"/>
    <dgm:cxn modelId="{FBDDAA21-66E0-FE49-9E8E-D2CB86D78305}" type="presOf" srcId="{1C71CB5C-5F5B-BC40-892D-38B2E7D5B9F7}" destId="{009F8FBE-426A-4349-B3F6-AB0CB638391B}" srcOrd="0" destOrd="0" presId="urn:microsoft.com/office/officeart/2005/8/layout/chevron1"/>
    <dgm:cxn modelId="{3441D62E-1DBF-2441-A774-58A606753174}" type="presOf" srcId="{78E6E611-DF05-8D46-947D-00CEEE4BB3C0}" destId="{A5727EC9-77F8-8741-B4C5-18F94256CAC5}" srcOrd="0" destOrd="0" presId="urn:microsoft.com/office/officeart/2005/8/layout/chevron1"/>
    <dgm:cxn modelId="{378E4846-C535-8346-8253-E1431E3BC02B}" srcId="{C1E8D11A-D124-CF46-86FF-920C66A765C3}" destId="{7F7F6F48-96BD-D740-B78B-C2A20F80B4C3}" srcOrd="2" destOrd="0" parTransId="{32E37CDF-D281-3045-8E4A-26768B688594}" sibTransId="{6F666EED-F45C-FC47-B30C-D06F66F5BCEC}"/>
    <dgm:cxn modelId="{0902566C-13C2-444D-A75F-1D1F75EA481F}" type="presOf" srcId="{C1E8D11A-D124-CF46-86FF-920C66A765C3}" destId="{1C295DA8-1D25-3949-9469-E862CC5FDD7D}" srcOrd="0" destOrd="0" presId="urn:microsoft.com/office/officeart/2005/8/layout/chevron1"/>
    <dgm:cxn modelId="{BA237297-94A7-E14B-9335-DCDDB2DEFB3C}" type="presOf" srcId="{7F7F6F48-96BD-D740-B78B-C2A20F80B4C3}" destId="{F8688887-76EB-3045-80AA-2E18031C5184}" srcOrd="0" destOrd="0" presId="urn:microsoft.com/office/officeart/2005/8/layout/chevron1"/>
    <dgm:cxn modelId="{AC5FD8A7-10DE-2141-BB0F-8C507605378C}" srcId="{C1E8D11A-D124-CF46-86FF-920C66A765C3}" destId="{78E6E611-DF05-8D46-947D-00CEEE4BB3C0}" srcOrd="3" destOrd="0" parTransId="{F421051F-1C43-6146-BB75-D6F1273C8074}" sibTransId="{76CCE326-96C2-BD46-AE27-CDA9CED0D700}"/>
    <dgm:cxn modelId="{B7ECA9B0-629A-C945-849C-F78BB852944E}" srcId="{C1E8D11A-D124-CF46-86FF-920C66A765C3}" destId="{EE2588B8-DCA8-9D4F-9C93-3A7B7618DC45}" srcOrd="1" destOrd="0" parTransId="{B4C18B6E-C3F1-D54A-9FF6-1BE1F1AAA84D}" sibTransId="{7B50A065-70EC-2B4F-BC3B-41CCA98B315A}"/>
    <dgm:cxn modelId="{8DA47AE8-658E-AD45-9B82-8A45185CB004}" srcId="{C1E8D11A-D124-CF46-86FF-920C66A765C3}" destId="{1C71CB5C-5F5B-BC40-892D-38B2E7D5B9F7}" srcOrd="0" destOrd="0" parTransId="{1C0F2226-AA21-DD4D-8205-39B6B7224AF5}" sibTransId="{D17B8B38-52C8-4345-B5D0-8620B07EB42F}"/>
    <dgm:cxn modelId="{B5898C20-B023-B343-8576-21FC2F6EBE3A}" type="presParOf" srcId="{1C295DA8-1D25-3949-9469-E862CC5FDD7D}" destId="{009F8FBE-426A-4349-B3F6-AB0CB638391B}" srcOrd="0" destOrd="0" presId="urn:microsoft.com/office/officeart/2005/8/layout/chevron1"/>
    <dgm:cxn modelId="{B64BF1E9-3E3B-F64F-B7BB-C0D6C01F9A34}" type="presParOf" srcId="{1C295DA8-1D25-3949-9469-E862CC5FDD7D}" destId="{2E0055CB-65CF-D449-A75B-7A4C7EC8F87F}" srcOrd="1" destOrd="0" presId="urn:microsoft.com/office/officeart/2005/8/layout/chevron1"/>
    <dgm:cxn modelId="{56D1557D-6017-9047-95E8-6501DD8E50BB}" type="presParOf" srcId="{1C295DA8-1D25-3949-9469-E862CC5FDD7D}" destId="{4EB28D0B-3D0D-8843-8052-B035E95B94AF}" srcOrd="2" destOrd="0" presId="urn:microsoft.com/office/officeart/2005/8/layout/chevron1"/>
    <dgm:cxn modelId="{EA5826A2-4E1F-1F44-9192-40A196E16963}" type="presParOf" srcId="{1C295DA8-1D25-3949-9469-E862CC5FDD7D}" destId="{F32A42A5-E02F-DE4B-9543-333FD2792C69}" srcOrd="3" destOrd="0" presId="urn:microsoft.com/office/officeart/2005/8/layout/chevron1"/>
    <dgm:cxn modelId="{2C209537-7D65-5E4C-A0F2-B99707C7E3A7}" type="presParOf" srcId="{1C295DA8-1D25-3949-9469-E862CC5FDD7D}" destId="{F8688887-76EB-3045-80AA-2E18031C5184}" srcOrd="4" destOrd="0" presId="urn:microsoft.com/office/officeart/2005/8/layout/chevron1"/>
    <dgm:cxn modelId="{1D82FCF6-8063-6D44-BA5F-FB1C610D5CD7}" type="presParOf" srcId="{1C295DA8-1D25-3949-9469-E862CC5FDD7D}" destId="{C2CD8A4C-FAE5-8148-8B50-0DA84890665A}" srcOrd="5" destOrd="0" presId="urn:microsoft.com/office/officeart/2005/8/layout/chevron1"/>
    <dgm:cxn modelId="{4A68D3FB-8889-6E42-8193-A908AA11C980}" type="presParOf" srcId="{1C295DA8-1D25-3949-9469-E862CC5FDD7D}" destId="{A5727EC9-77F8-8741-B4C5-18F94256CAC5}" srcOrd="6" destOrd="0" presId="urn:microsoft.com/office/officeart/2005/8/layout/chevron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F8FBE-426A-4349-B3F6-AB0CB638391B}">
      <dsp:nvSpPr>
        <dsp:cNvPr id="0" name=""/>
        <dsp:cNvSpPr/>
      </dsp:nvSpPr>
      <dsp:spPr>
        <a:xfrm>
          <a:off x="4080" y="0"/>
          <a:ext cx="2375281" cy="561898"/>
        </a:xfrm>
        <a:prstGeom prst="chevron">
          <a:avLst/>
        </a:prstGeom>
        <a:solidFill>
          <a:srgbClr val="0B3A5E"/>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2"/>
              </a:solidFill>
            </a:rPr>
            <a:t>Strategize</a:t>
          </a:r>
        </a:p>
      </dsp:txBody>
      <dsp:txXfrm>
        <a:off x="285029" y="0"/>
        <a:ext cx="1813383" cy="561898"/>
      </dsp:txXfrm>
    </dsp:sp>
    <dsp:sp modelId="{4EB28D0B-3D0D-8843-8052-B035E95B94AF}">
      <dsp:nvSpPr>
        <dsp:cNvPr id="0" name=""/>
        <dsp:cNvSpPr/>
      </dsp:nvSpPr>
      <dsp:spPr>
        <a:xfrm>
          <a:off x="2141833" y="0"/>
          <a:ext cx="2375281" cy="561898"/>
        </a:xfrm>
        <a:prstGeom prst="chevron">
          <a:avLst/>
        </a:prstGeom>
        <a:gradFill flip="none" rotWithShape="1">
          <a:gsLst>
            <a:gs pos="57000">
              <a:srgbClr val="0B3A5E"/>
            </a:gs>
            <a:gs pos="79000">
              <a:schemeClr val="bg2"/>
            </a:gs>
            <a:gs pos="78000">
              <a:schemeClr val="bg2"/>
            </a:gs>
            <a:gs pos="100000">
              <a:srgbClr val="DDDDDD"/>
            </a:gs>
          </a:gsLst>
          <a:lin ang="0" scaled="1"/>
          <a:tileRect/>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2"/>
              </a:solidFill>
            </a:rPr>
            <a:t>Discover</a:t>
          </a:r>
        </a:p>
      </dsp:txBody>
      <dsp:txXfrm>
        <a:off x="2422782" y="0"/>
        <a:ext cx="1813383" cy="561898"/>
      </dsp:txXfrm>
    </dsp:sp>
    <dsp:sp modelId="{F8688887-76EB-3045-80AA-2E18031C5184}">
      <dsp:nvSpPr>
        <dsp:cNvPr id="0" name=""/>
        <dsp:cNvSpPr/>
      </dsp:nvSpPr>
      <dsp:spPr>
        <a:xfrm>
          <a:off x="4279587" y="0"/>
          <a:ext cx="2375281" cy="561898"/>
        </a:xfrm>
        <a:prstGeom prst="chevron">
          <a:avLst/>
        </a:prstGeom>
        <a:solidFill>
          <a:schemeClr val="tx1">
            <a:lumMod val="65000"/>
            <a:lumOff val="3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2"/>
              </a:solidFill>
            </a:rPr>
            <a:t>Execute</a:t>
          </a:r>
        </a:p>
      </dsp:txBody>
      <dsp:txXfrm>
        <a:off x="4560536" y="0"/>
        <a:ext cx="1813383" cy="561898"/>
      </dsp:txXfrm>
    </dsp:sp>
    <dsp:sp modelId="{A5727EC9-77F8-8741-B4C5-18F94256CAC5}">
      <dsp:nvSpPr>
        <dsp:cNvPr id="0" name=""/>
        <dsp:cNvSpPr/>
      </dsp:nvSpPr>
      <dsp:spPr>
        <a:xfrm>
          <a:off x="6417340" y="0"/>
          <a:ext cx="2375281" cy="561898"/>
        </a:xfrm>
        <a:prstGeom prst="chevron">
          <a:avLst/>
        </a:prstGeom>
        <a:solidFill>
          <a:schemeClr val="tx1">
            <a:lumMod val="65000"/>
            <a:lumOff val="3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2"/>
              </a:solidFill>
            </a:rPr>
            <a:t>Innovate</a:t>
          </a:r>
        </a:p>
      </dsp:txBody>
      <dsp:txXfrm>
        <a:off x="6698289" y="0"/>
        <a:ext cx="1813383" cy="56189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20:15:10.166"/>
    </inkml:context>
    <inkml:brush xml:id="br0">
      <inkml:brushProperty name="width" value="0.05" units="cm"/>
      <inkml:brushProperty name="height" value="0.05" units="cm"/>
    </inkml:brush>
  </inkml:definitions>
  <inkml:trace contextRef="#ctx0" brushRef="#br0">1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1T20:15:10.167"/>
    </inkml:context>
    <inkml:brush xml:id="br0">
      <inkml:brushProperty name="width" value="0.05" units="cm"/>
      <inkml:brushProperty name="height" value="0.05" units="cm"/>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5C7372-75CD-4FF4-94FE-7A8546801153}" type="datetimeFigureOut">
              <a:rPr lang="en-IN" smtClean="0"/>
              <a:t>13-01-2025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416AA7-3BCC-4534-A2CF-9C5A2BEC7033}" type="slidenum">
              <a:rPr lang="en-IN" smtClean="0"/>
              <a:t>‹#›</a:t>
            </a:fld>
            <a:endParaRPr lang="en-IN"/>
          </a:p>
        </p:txBody>
      </p:sp>
    </p:spTree>
    <p:extLst>
      <p:ext uri="{BB962C8B-B14F-4D97-AF65-F5344CB8AC3E}">
        <p14:creationId xmlns:p14="http://schemas.microsoft.com/office/powerpoint/2010/main" val="742877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ITAU Brazil</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S PGothic" panose="020B0600070205080204" pitchFamily="34" charset="-128"/>
                <a:cs typeface="+mn-cs"/>
              </a:rPr>
              <a:pPr marL="0" marR="0" lvl="0" indent="0" algn="l" defTabSz="685983"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S PGothic" panose="020B0600070205080204" pitchFamily="34" charset="-128"/>
              <a:cs typeface="+mn-cs"/>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S PGothic" panose="020B0600070205080204" pitchFamily="34" charset="-128"/>
                <a:cs typeface="+mn-cs"/>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S PGothic" panose="020B0600070205080204" pitchFamily="34" charset="-128"/>
              <a:cs typeface="+mn-cs"/>
            </a:endParaRPr>
          </a:p>
        </p:txBody>
      </p:sp>
    </p:spTree>
    <p:extLst>
      <p:ext uri="{BB962C8B-B14F-4D97-AF65-F5344CB8AC3E}">
        <p14:creationId xmlns:p14="http://schemas.microsoft.com/office/powerpoint/2010/main" val="117210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ITAU Brazil</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S PGothic" panose="020B0600070205080204" pitchFamily="34" charset="-128"/>
                <a:cs typeface="+mn-cs"/>
              </a:rPr>
              <a:pPr marL="0" marR="0" lvl="0" indent="0" algn="l" defTabSz="685983"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S PGothic" panose="020B0600070205080204" pitchFamily="34" charset="-128"/>
              <a:cs typeface="+mn-cs"/>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S PGothic" panose="020B0600070205080204" pitchFamily="34" charset="-128"/>
                <a:cs typeface="+mn-cs"/>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S PGothic" panose="020B0600070205080204" pitchFamily="34" charset="-128"/>
              <a:cs typeface="+mn-cs"/>
            </a:endParaRPr>
          </a:p>
        </p:txBody>
      </p:sp>
    </p:spTree>
    <p:extLst>
      <p:ext uri="{BB962C8B-B14F-4D97-AF65-F5344CB8AC3E}">
        <p14:creationId xmlns:p14="http://schemas.microsoft.com/office/powerpoint/2010/main" val="509714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ITAU, Brazil</a:t>
            </a:r>
          </a:p>
        </p:txBody>
      </p:sp>
      <p:sp>
        <p:nvSpPr>
          <p:cNvPr id="4" name="Slide Number Placeholder 3"/>
          <p:cNvSpPr>
            <a:spLocks noGrp="1"/>
          </p:cNvSpPr>
          <p:nvPr>
            <p:ph type="sldNum" sz="quarter" idx="5"/>
          </p:nvPr>
        </p:nvSpPr>
        <p:spPr/>
        <p:txBody>
          <a:bodyPr/>
          <a:lstStyle/>
          <a:p>
            <a:fld id="{D4416AA7-3BCC-4534-A2CF-9C5A2BEC7033}" type="slidenum">
              <a:rPr lang="en-IN" smtClean="0"/>
              <a:t>5</a:t>
            </a:fld>
            <a:endParaRPr lang="en-IN"/>
          </a:p>
        </p:txBody>
      </p:sp>
    </p:spTree>
    <p:extLst>
      <p:ext uri="{BB962C8B-B14F-4D97-AF65-F5344CB8AC3E}">
        <p14:creationId xmlns:p14="http://schemas.microsoft.com/office/powerpoint/2010/main" val="3258755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ITAU, Brazil</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S PGothic" panose="020B0600070205080204" pitchFamily="34" charset="-128"/>
                <a:cs typeface="+mn-cs"/>
              </a:rPr>
              <a:pPr marL="0" marR="0" lvl="0" indent="0" algn="l" defTabSz="685983"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S PGothic" panose="020B0600070205080204" pitchFamily="34" charset="-128"/>
              <a:cs typeface="+mn-cs"/>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S PGothic" panose="020B0600070205080204" pitchFamily="34" charset="-128"/>
                <a:cs typeface="+mn-cs"/>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S PGothic" panose="020B0600070205080204" pitchFamily="34" charset="-128"/>
              <a:cs typeface="+mn-cs"/>
            </a:endParaRPr>
          </a:p>
        </p:txBody>
      </p:sp>
    </p:spTree>
    <p:extLst>
      <p:ext uri="{BB962C8B-B14F-4D97-AF65-F5344CB8AC3E}">
        <p14:creationId xmlns:p14="http://schemas.microsoft.com/office/powerpoint/2010/main" val="2727017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ITAU Brazil</a:t>
            </a:r>
          </a:p>
        </p:txBody>
      </p:sp>
      <p:sp>
        <p:nvSpPr>
          <p:cNvPr id="4" name="Slide Number Placeholder 3"/>
          <p:cNvSpPr>
            <a:spLocks noGrp="1"/>
          </p:cNvSpPr>
          <p:nvPr>
            <p:ph type="sldNum" sz="quarter" idx="5"/>
          </p:nvPr>
        </p:nvSpPr>
        <p:spPr/>
        <p:txBody>
          <a:bodyPr/>
          <a:lstStyle/>
          <a:p>
            <a:fld id="{D4416AA7-3BCC-4534-A2CF-9C5A2BEC7033}" type="slidenum">
              <a:rPr lang="en-IN" smtClean="0"/>
              <a:t>7</a:t>
            </a:fld>
            <a:endParaRPr lang="en-IN"/>
          </a:p>
        </p:txBody>
      </p:sp>
    </p:spTree>
    <p:extLst>
      <p:ext uri="{BB962C8B-B14F-4D97-AF65-F5344CB8AC3E}">
        <p14:creationId xmlns:p14="http://schemas.microsoft.com/office/powerpoint/2010/main" val="317224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Scotia Bank</a:t>
            </a:r>
          </a:p>
        </p:txBody>
      </p:sp>
      <p:sp>
        <p:nvSpPr>
          <p:cNvPr id="4" name="Slide Number Placeholder 3"/>
          <p:cNvSpPr>
            <a:spLocks noGrp="1"/>
          </p:cNvSpPr>
          <p:nvPr>
            <p:ph type="sldNum" sz="quarter" idx="5"/>
          </p:nvPr>
        </p:nvSpPr>
        <p:spPr/>
        <p:txBody>
          <a:bodyPr/>
          <a:lstStyle/>
          <a:p>
            <a:fld id="{D4416AA7-3BCC-4534-A2CF-9C5A2BEC7033}" type="slidenum">
              <a:rPr lang="en-IN" smtClean="0"/>
              <a:t>8</a:t>
            </a:fld>
            <a:endParaRPr lang="en-IN"/>
          </a:p>
        </p:txBody>
      </p:sp>
    </p:spTree>
    <p:extLst>
      <p:ext uri="{BB962C8B-B14F-4D97-AF65-F5344CB8AC3E}">
        <p14:creationId xmlns:p14="http://schemas.microsoft.com/office/powerpoint/2010/main" val="3060664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Scotia Bank</a:t>
            </a:r>
          </a:p>
        </p:txBody>
      </p:sp>
      <p:sp>
        <p:nvSpPr>
          <p:cNvPr id="4" name="Slide Number Placeholder 3"/>
          <p:cNvSpPr>
            <a:spLocks noGrp="1"/>
          </p:cNvSpPr>
          <p:nvPr>
            <p:ph type="sldNum" sz="quarter" idx="5"/>
          </p:nvPr>
        </p:nvSpPr>
        <p:spPr/>
        <p:txBody>
          <a:bodyPr/>
          <a:lstStyle/>
          <a:p>
            <a:fld id="{D4416AA7-3BCC-4534-A2CF-9C5A2BEC7033}" type="slidenum">
              <a:rPr lang="en-IN" smtClean="0"/>
              <a:t>9</a:t>
            </a:fld>
            <a:endParaRPr lang="en-IN"/>
          </a:p>
        </p:txBody>
      </p:sp>
    </p:spTree>
    <p:extLst>
      <p:ext uri="{BB962C8B-B14F-4D97-AF65-F5344CB8AC3E}">
        <p14:creationId xmlns:p14="http://schemas.microsoft.com/office/powerpoint/2010/main" val="3875833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Scotia Bank</a:t>
            </a:r>
          </a:p>
        </p:txBody>
      </p:sp>
      <p:sp>
        <p:nvSpPr>
          <p:cNvPr id="4" name="Slide Number Placeholder 3"/>
          <p:cNvSpPr>
            <a:spLocks noGrp="1"/>
          </p:cNvSpPr>
          <p:nvPr>
            <p:ph type="sldNum" sz="quarter" idx="5"/>
          </p:nvPr>
        </p:nvSpPr>
        <p:spPr/>
        <p:txBody>
          <a:bodyPr/>
          <a:lstStyle/>
          <a:p>
            <a:fld id="{D4416AA7-3BCC-4534-A2CF-9C5A2BEC7033}" type="slidenum">
              <a:rPr lang="en-IN" smtClean="0"/>
              <a:t>10</a:t>
            </a:fld>
            <a:endParaRPr lang="en-IN"/>
          </a:p>
        </p:txBody>
      </p:sp>
    </p:spTree>
    <p:extLst>
      <p:ext uri="{BB962C8B-B14F-4D97-AF65-F5344CB8AC3E}">
        <p14:creationId xmlns:p14="http://schemas.microsoft.com/office/powerpoint/2010/main" val="35391966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51" y="6256739"/>
            <a:ext cx="695452" cy="277477"/>
          </a:xfrm>
          <a:prstGeom prst="rect">
            <a:avLst/>
          </a:prstGeom>
        </p:spPr>
      </p:pic>
    </p:spTree>
    <p:extLst>
      <p:ext uri="{BB962C8B-B14F-4D97-AF65-F5344CB8AC3E}">
        <p14:creationId xmlns:p14="http://schemas.microsoft.com/office/powerpoint/2010/main" val="2312029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723975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5D8021-7E21-2440-A5D3-0667E4D62799}"/>
              </a:ext>
            </a:extLst>
          </p:cNvPr>
          <p:cNvSpPr>
            <a:spLocks noGrp="1"/>
          </p:cNvSpPr>
          <p:nvPr>
            <p:ph type="dt" sz="half" idx="10"/>
          </p:nvPr>
        </p:nvSpPr>
        <p:spPr/>
        <p:txBody>
          <a:bodyPr/>
          <a:lstStyle/>
          <a:p>
            <a:fld id="{2A646C33-036E-AE4B-975E-87EB6EA3AFB4}" type="datetime1">
              <a:rPr lang="en-US" smtClean="0"/>
              <a:t>1/13/2025</a:t>
            </a:fld>
            <a:endParaRPr lang="en-US"/>
          </a:p>
        </p:txBody>
      </p:sp>
      <p:sp>
        <p:nvSpPr>
          <p:cNvPr id="3" name="Footer Placeholder 2">
            <a:extLst>
              <a:ext uri="{FF2B5EF4-FFF2-40B4-BE49-F238E27FC236}">
                <a16:creationId xmlns:a16="http://schemas.microsoft.com/office/drawing/2014/main" id="{AECA54FF-30D0-494B-8373-2A1DBAA31C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FC56A5-2E12-9445-9F7A-E9CBE9F8CA4B}"/>
              </a:ext>
            </a:extLst>
          </p:cNvPr>
          <p:cNvSpPr>
            <a:spLocks noGrp="1"/>
          </p:cNvSpPr>
          <p:nvPr>
            <p:ph type="sldNum" sz="quarter" idx="12"/>
          </p:nvPr>
        </p:nvSpPr>
        <p:spPr/>
        <p:txBody>
          <a:bodyPr/>
          <a:lstStyle/>
          <a:p>
            <a:fld id="{9C40D6E6-1E74-7348-A05F-EE3580C25EA9}" type="slidenum">
              <a:rPr lang="en-US" smtClean="0"/>
              <a:t>‹#›</a:t>
            </a:fld>
            <a:endParaRPr lang="en-US"/>
          </a:p>
        </p:txBody>
      </p:sp>
    </p:spTree>
    <p:extLst>
      <p:ext uri="{BB962C8B-B14F-4D97-AF65-F5344CB8AC3E}">
        <p14:creationId xmlns:p14="http://schemas.microsoft.com/office/powerpoint/2010/main" val="65484851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1A342-AA11-684C-8F05-35FBF93732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23F5C4-C0B3-E046-8E5F-20D763B8D58F}"/>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821BE9-66DC-9F45-B95D-3DEB214A5B74}"/>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76AE4A-5DE3-D74F-AEF0-7637E0704A7C}"/>
              </a:ext>
            </a:extLst>
          </p:cNvPr>
          <p:cNvSpPr>
            <a:spLocks noGrp="1"/>
          </p:cNvSpPr>
          <p:nvPr>
            <p:ph type="dt" sz="half" idx="10"/>
          </p:nvPr>
        </p:nvSpPr>
        <p:spPr/>
        <p:txBody>
          <a:bodyPr/>
          <a:lstStyle/>
          <a:p>
            <a:fld id="{6818CA3D-875C-FB4B-9E51-FA412899072D}" type="datetime1">
              <a:rPr lang="en-US" smtClean="0"/>
              <a:t>1/13/2025</a:t>
            </a:fld>
            <a:endParaRPr lang="en-US"/>
          </a:p>
        </p:txBody>
      </p:sp>
      <p:sp>
        <p:nvSpPr>
          <p:cNvPr id="6" name="Footer Placeholder 5">
            <a:extLst>
              <a:ext uri="{FF2B5EF4-FFF2-40B4-BE49-F238E27FC236}">
                <a16:creationId xmlns:a16="http://schemas.microsoft.com/office/drawing/2014/main" id="{8237E641-F6B3-7E4B-B955-0D30F7B363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E0AD2-A2C6-6D42-AD46-81019249884E}"/>
              </a:ext>
            </a:extLst>
          </p:cNvPr>
          <p:cNvSpPr>
            <a:spLocks noGrp="1"/>
          </p:cNvSpPr>
          <p:nvPr>
            <p:ph type="sldNum" sz="quarter" idx="12"/>
          </p:nvPr>
        </p:nvSpPr>
        <p:spPr/>
        <p:txBody>
          <a:bodyPr/>
          <a:lstStyle/>
          <a:p>
            <a:fld id="{9C40D6E6-1E74-7348-A05F-EE3580C25EA9}" type="slidenum">
              <a:rPr lang="en-US" smtClean="0"/>
              <a:t>‹#›</a:t>
            </a:fld>
            <a:endParaRPr lang="en-US"/>
          </a:p>
        </p:txBody>
      </p:sp>
    </p:spTree>
    <p:extLst>
      <p:ext uri="{BB962C8B-B14F-4D97-AF65-F5344CB8AC3E}">
        <p14:creationId xmlns:p14="http://schemas.microsoft.com/office/powerpoint/2010/main" val="268276409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8413F-B24D-E54B-8D79-F4C27D99AD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A6FAD0-71D2-8E45-AF8C-AE47E3F4E807}"/>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AD9026BD-5FFA-B149-AA4A-B5CB31A848A5}"/>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EA74CF-A8DE-A44B-A5E2-201ADE1AADA6}"/>
              </a:ext>
            </a:extLst>
          </p:cNvPr>
          <p:cNvSpPr>
            <a:spLocks noGrp="1"/>
          </p:cNvSpPr>
          <p:nvPr>
            <p:ph type="dt" sz="half" idx="10"/>
          </p:nvPr>
        </p:nvSpPr>
        <p:spPr/>
        <p:txBody>
          <a:bodyPr/>
          <a:lstStyle/>
          <a:p>
            <a:fld id="{A1184BCC-17EC-4048-B55E-B6AA64A6B439}" type="datetime1">
              <a:rPr lang="en-US" smtClean="0"/>
              <a:t>1/13/2025</a:t>
            </a:fld>
            <a:endParaRPr lang="en-US"/>
          </a:p>
        </p:txBody>
      </p:sp>
      <p:sp>
        <p:nvSpPr>
          <p:cNvPr id="6" name="Footer Placeholder 5">
            <a:extLst>
              <a:ext uri="{FF2B5EF4-FFF2-40B4-BE49-F238E27FC236}">
                <a16:creationId xmlns:a16="http://schemas.microsoft.com/office/drawing/2014/main" id="{E7A9C246-87C1-DD48-AF76-CD1E23FE56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98C1F9-7F08-5946-9FD7-B8CE618996CE}"/>
              </a:ext>
            </a:extLst>
          </p:cNvPr>
          <p:cNvSpPr>
            <a:spLocks noGrp="1"/>
          </p:cNvSpPr>
          <p:nvPr>
            <p:ph type="sldNum" sz="quarter" idx="12"/>
          </p:nvPr>
        </p:nvSpPr>
        <p:spPr/>
        <p:txBody>
          <a:bodyPr/>
          <a:lstStyle/>
          <a:p>
            <a:fld id="{9C40D6E6-1E74-7348-A05F-EE3580C25EA9}" type="slidenum">
              <a:rPr lang="en-US" smtClean="0"/>
              <a:t>‹#›</a:t>
            </a:fld>
            <a:endParaRPr lang="en-US"/>
          </a:p>
        </p:txBody>
      </p:sp>
    </p:spTree>
    <p:extLst>
      <p:ext uri="{BB962C8B-B14F-4D97-AF65-F5344CB8AC3E}">
        <p14:creationId xmlns:p14="http://schemas.microsoft.com/office/powerpoint/2010/main" val="349123769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5010-9193-A044-9D4D-28F8633BE1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E16EF4-7808-3849-8F77-A58A762D95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F435CE-8467-AB4B-A03E-07BF0181E0E2}"/>
              </a:ext>
            </a:extLst>
          </p:cNvPr>
          <p:cNvSpPr>
            <a:spLocks noGrp="1"/>
          </p:cNvSpPr>
          <p:nvPr>
            <p:ph type="dt" sz="half" idx="10"/>
          </p:nvPr>
        </p:nvSpPr>
        <p:spPr/>
        <p:txBody>
          <a:bodyPr/>
          <a:lstStyle/>
          <a:p>
            <a:fld id="{F181F202-5BCB-0641-B8B8-7AD424C6BB91}" type="datetime1">
              <a:rPr lang="en-US" smtClean="0"/>
              <a:t>1/13/2025</a:t>
            </a:fld>
            <a:endParaRPr lang="en-US"/>
          </a:p>
        </p:txBody>
      </p:sp>
      <p:sp>
        <p:nvSpPr>
          <p:cNvPr id="5" name="Footer Placeholder 4">
            <a:extLst>
              <a:ext uri="{FF2B5EF4-FFF2-40B4-BE49-F238E27FC236}">
                <a16:creationId xmlns:a16="http://schemas.microsoft.com/office/drawing/2014/main" id="{1B8A6B9E-2873-ED46-96CD-9A3E245AA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8B94F-BCC3-E94F-B2B6-52F9D48BA1F5}"/>
              </a:ext>
            </a:extLst>
          </p:cNvPr>
          <p:cNvSpPr>
            <a:spLocks noGrp="1"/>
          </p:cNvSpPr>
          <p:nvPr>
            <p:ph type="sldNum" sz="quarter" idx="12"/>
          </p:nvPr>
        </p:nvSpPr>
        <p:spPr/>
        <p:txBody>
          <a:bodyPr/>
          <a:lstStyle/>
          <a:p>
            <a:fld id="{9C40D6E6-1E74-7348-A05F-EE3580C25EA9}" type="slidenum">
              <a:rPr lang="en-US" smtClean="0"/>
              <a:t>‹#›</a:t>
            </a:fld>
            <a:endParaRPr lang="en-US"/>
          </a:p>
        </p:txBody>
      </p:sp>
    </p:spTree>
    <p:extLst>
      <p:ext uri="{BB962C8B-B14F-4D97-AF65-F5344CB8AC3E}">
        <p14:creationId xmlns:p14="http://schemas.microsoft.com/office/powerpoint/2010/main" val="60966658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04D451-AC9E-674C-977D-4279547F673E}"/>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B56977-270E-8447-99D8-C01FB642CE03}"/>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ADCA2A-B948-EE44-987A-544834D34946}"/>
              </a:ext>
            </a:extLst>
          </p:cNvPr>
          <p:cNvSpPr>
            <a:spLocks noGrp="1"/>
          </p:cNvSpPr>
          <p:nvPr>
            <p:ph type="dt" sz="half" idx="10"/>
          </p:nvPr>
        </p:nvSpPr>
        <p:spPr/>
        <p:txBody>
          <a:bodyPr/>
          <a:lstStyle/>
          <a:p>
            <a:fld id="{40DC506B-272B-3C45-BA03-640BF4DF90D7}" type="datetime1">
              <a:rPr lang="en-US" smtClean="0"/>
              <a:t>1/13/2025</a:t>
            </a:fld>
            <a:endParaRPr lang="en-US"/>
          </a:p>
        </p:txBody>
      </p:sp>
      <p:sp>
        <p:nvSpPr>
          <p:cNvPr id="5" name="Footer Placeholder 4">
            <a:extLst>
              <a:ext uri="{FF2B5EF4-FFF2-40B4-BE49-F238E27FC236}">
                <a16:creationId xmlns:a16="http://schemas.microsoft.com/office/drawing/2014/main" id="{36136C8F-3042-6646-BA03-001993A416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14AE3B-4DEE-9B40-A0CC-DEF24348A784}"/>
              </a:ext>
            </a:extLst>
          </p:cNvPr>
          <p:cNvSpPr>
            <a:spLocks noGrp="1"/>
          </p:cNvSpPr>
          <p:nvPr>
            <p:ph type="sldNum" sz="quarter" idx="12"/>
          </p:nvPr>
        </p:nvSpPr>
        <p:spPr/>
        <p:txBody>
          <a:bodyPr/>
          <a:lstStyle/>
          <a:p>
            <a:fld id="{9C40D6E6-1E74-7348-A05F-EE3580C25EA9}" type="slidenum">
              <a:rPr lang="en-US" smtClean="0"/>
              <a:t>‹#›</a:t>
            </a:fld>
            <a:endParaRPr lang="en-US"/>
          </a:p>
        </p:txBody>
      </p:sp>
    </p:spTree>
    <p:extLst>
      <p:ext uri="{BB962C8B-B14F-4D97-AF65-F5344CB8AC3E}">
        <p14:creationId xmlns:p14="http://schemas.microsoft.com/office/powerpoint/2010/main" val="18260705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2_Title Only">
    <p:spTree>
      <p:nvGrpSpPr>
        <p:cNvPr id="1" name=""/>
        <p:cNvGrpSpPr/>
        <p:nvPr/>
      </p:nvGrpSpPr>
      <p:grpSpPr>
        <a:xfrm>
          <a:off x="0" y="0"/>
          <a:ext cx="0" cy="0"/>
          <a:chOff x="0" y="0"/>
          <a:chExt cx="0" cy="0"/>
        </a:xfrm>
      </p:grpSpPr>
      <p:sp>
        <p:nvSpPr>
          <p:cNvPr id="27518" name="Title Text"/>
          <p:cNvSpPr txBox="1">
            <a:spLocks noGrp="1"/>
          </p:cNvSpPr>
          <p:nvPr>
            <p:ph type="title"/>
          </p:nvPr>
        </p:nvSpPr>
        <p:spPr>
          <a:xfrm>
            <a:off x="309349" y="417379"/>
            <a:ext cx="10515603" cy="456288"/>
          </a:xfrm>
          <a:prstGeom prst="rect">
            <a:avLst/>
          </a:prstGeom>
        </p:spPr>
        <p:txBody>
          <a:bodyPr lIns="91436" tIns="91436" rIns="91436" bIns="91436" anchor="t"/>
          <a:lstStyle>
            <a:lvl1pPr algn="l" defTabSz="1219108">
              <a:defRPr sz="2300">
                <a:latin typeface="IBM Plex Sans"/>
                <a:ea typeface="IBM Plex Sans"/>
                <a:cs typeface="IBM Plex Sans"/>
                <a:sym typeface="IBM Plex Sans"/>
              </a:defRPr>
            </a:lvl1pPr>
          </a:lstStyle>
          <a:p>
            <a:r>
              <a:t>Title Text</a:t>
            </a:r>
          </a:p>
        </p:txBody>
      </p:sp>
      <p:sp>
        <p:nvSpPr>
          <p:cNvPr id="27520" name="Slide Number"/>
          <p:cNvSpPr txBox="1">
            <a:spLocks noGrp="1"/>
          </p:cNvSpPr>
          <p:nvPr>
            <p:ph type="sldNum" sz="quarter" idx="2"/>
          </p:nvPr>
        </p:nvSpPr>
        <p:spPr>
          <a:xfrm>
            <a:off x="11760242" y="6475150"/>
            <a:ext cx="239049" cy="233332"/>
          </a:xfrm>
          <a:prstGeom prst="rect">
            <a:avLst/>
          </a:prstGeom>
        </p:spPr>
        <p:txBody>
          <a:bodyPr lIns="91436" tIns="91436" rIns="91436" bIns="91436" anchor="ctr"/>
          <a:lstStyle>
            <a:lvl1pPr defTabSz="914354">
              <a:defRPr sz="1000" b="1">
                <a:solidFill>
                  <a:schemeClr val="tx1">
                    <a:lumMod val="75000"/>
                    <a:lumOff val="25000"/>
                  </a:schemeClr>
                </a:solidFill>
                <a:latin typeface="Arial"/>
                <a:ea typeface="Arial"/>
                <a:cs typeface="Arial"/>
                <a:sym typeface="Arial"/>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35036682"/>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1"/>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IBM Plex Sans" charset="0"/>
              <a:ea typeface="IBM Plex Sans" charset="0"/>
              <a:cs typeface="IBM Plex Sans"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381000" y="6118860"/>
            <a:ext cx="5486400" cy="381000"/>
          </a:xfrm>
        </p:spPr>
        <p:txBody>
          <a:bodyPr vert="horz" lIns="0" tIns="0" rIns="0" bIns="0" rtlCol="0" anchor="b">
            <a:noAutofit/>
          </a:bodyPr>
          <a:lstStyle>
            <a:lvl1pPr>
              <a:defRPr lang="en-US" sz="667" dirty="0" smtClean="0">
                <a:solidFill>
                  <a:schemeClr val="tx1">
                    <a:alpha val="70000"/>
                  </a:schemeClr>
                </a:solidFill>
                <a:latin typeface="IBM Plex Sans" charset="0"/>
                <a:ea typeface="IBM Plex Sans" charset="0"/>
                <a:cs typeface="IBM Plex Sans" charset="0"/>
              </a:defRPr>
            </a:lvl1pPr>
          </a:lstStyle>
          <a:p>
            <a:pPr lvl="0"/>
            <a:r>
              <a:rPr lang="en-US" dirty="0"/>
              <a:t>Source: Edit source here</a:t>
            </a:r>
          </a:p>
        </p:txBody>
      </p:sp>
      <p:sp>
        <p:nvSpPr>
          <p:cNvPr id="15" name="Content Placeholder 2"/>
          <p:cNvSpPr>
            <a:spLocks noGrp="1"/>
          </p:cNvSpPr>
          <p:nvPr>
            <p:ph idx="1"/>
          </p:nvPr>
        </p:nvSpPr>
        <p:spPr>
          <a:xfrm>
            <a:off x="379048" y="1714501"/>
            <a:ext cx="11430000" cy="4381500"/>
          </a:xfrm>
        </p:spPr>
        <p:txBody>
          <a:bodyPr lIns="0" rIns="0">
            <a:noAutofit/>
          </a:bodyPr>
          <a:lstStyle>
            <a:lvl1pPr>
              <a:defRPr>
                <a:solidFill>
                  <a:schemeClr val="tx1"/>
                </a:solidFill>
                <a:latin typeface="IBM Plex Sans" charset="0"/>
                <a:ea typeface="IBM Plex Sans" charset="0"/>
                <a:cs typeface="IBM Plex Sans"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381000" y="571501"/>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80911525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6C25E7-AD4E-024D-A4CD-998F8EB4D450}"/>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Date Placeholder 3">
            <a:extLst>
              <a:ext uri="{FF2B5EF4-FFF2-40B4-BE49-F238E27FC236}">
                <a16:creationId xmlns:a16="http://schemas.microsoft.com/office/drawing/2014/main" id="{02C5345F-E9CA-D843-9032-8ADFF4176A94}"/>
              </a:ext>
            </a:extLst>
          </p:cNvPr>
          <p:cNvSpPr txBox="1">
            <a:spLocks/>
          </p:cNvSpPr>
          <p:nvPr userDrawn="1"/>
        </p:nvSpPr>
        <p:spPr>
          <a:xfrm>
            <a:off x="0" y="6574411"/>
            <a:ext cx="1548216" cy="220901"/>
          </a:xfrm>
          <a:prstGeom prst="rect">
            <a:avLst/>
          </a:prstGeom>
        </p:spPr>
        <p:txBody>
          <a:bodyP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840">
                <a:solidFill>
                  <a:schemeClr val="bg1"/>
                </a:solidFill>
                <a:latin typeface="Arial" panose="020B0604020202020204" pitchFamily="34" charset="0"/>
                <a:cs typeface="Arial" panose="020B0604020202020204" pitchFamily="34" charset="0"/>
              </a:rPr>
              <a:t>© 2019 IBM Corporation</a:t>
            </a:r>
          </a:p>
        </p:txBody>
      </p:sp>
      <p:pic>
        <p:nvPicPr>
          <p:cNvPr id="5" name="Picture 4">
            <a:extLst>
              <a:ext uri="{FF2B5EF4-FFF2-40B4-BE49-F238E27FC236}">
                <a16:creationId xmlns:a16="http://schemas.microsoft.com/office/drawing/2014/main" id="{0424B29C-625E-BC4E-A4C7-CE45BF437A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6026176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Main Title &amp; Subtitle">
    <p:spTree>
      <p:nvGrpSpPr>
        <p:cNvPr id="1" name=""/>
        <p:cNvGrpSpPr/>
        <p:nvPr/>
      </p:nvGrpSpPr>
      <p:grpSpPr>
        <a:xfrm>
          <a:off x="0" y="0"/>
          <a:ext cx="0" cy="0"/>
          <a:chOff x="0" y="0"/>
          <a:chExt cx="0" cy="0"/>
        </a:xfrm>
      </p:grpSpPr>
      <p:sp>
        <p:nvSpPr>
          <p:cNvPr id="10" name="Text Placeholder 3"/>
          <p:cNvSpPr>
            <a:spLocks noGrp="1"/>
          </p:cNvSpPr>
          <p:nvPr>
            <p:ph type="body" sz="half" idx="2" hasCustomPrompt="1"/>
          </p:nvPr>
        </p:nvSpPr>
        <p:spPr>
          <a:xfrm>
            <a:off x="508001" y="1178429"/>
            <a:ext cx="11157819" cy="231007"/>
          </a:xfrm>
          <a:prstGeom prst="rect">
            <a:avLst/>
          </a:prstGeom>
        </p:spPr>
        <p:txBody>
          <a:bodyPr wrap="none" lIns="0" tIns="0" rIns="0" bIns="0" anchor="ctr">
            <a:noAutofit/>
          </a:bodyPr>
          <a:lstStyle>
            <a:lvl1pPr marL="0" indent="0" algn="l">
              <a:buNone/>
              <a:defRPr sz="1600" b="0" baseline="0">
                <a:solidFill>
                  <a:schemeClr val="bg1">
                    <a:lumMod val="65000"/>
                  </a:schemeClr>
                </a:solidFill>
                <a:latin typeface="Century Gothic"/>
                <a:ea typeface="Century Gothic"/>
                <a:cs typeface="Century Gothic"/>
              </a:defRPr>
            </a:lvl1pPr>
            <a:lvl2pPr marL="609555" indent="0">
              <a:buNone/>
              <a:defRPr sz="1600"/>
            </a:lvl2pPr>
            <a:lvl3pPr marL="1219108" indent="0">
              <a:buNone/>
              <a:defRPr sz="1333"/>
            </a:lvl3pPr>
            <a:lvl4pPr marL="1828664" indent="0">
              <a:buNone/>
              <a:defRPr sz="1200"/>
            </a:lvl4pPr>
            <a:lvl5pPr marL="2438218" indent="0">
              <a:buNone/>
              <a:defRPr sz="1200"/>
            </a:lvl5pPr>
            <a:lvl6pPr marL="3047772" indent="0">
              <a:buNone/>
              <a:defRPr sz="1200"/>
            </a:lvl6pPr>
            <a:lvl7pPr marL="3657326" indent="0">
              <a:buNone/>
              <a:defRPr sz="1200"/>
            </a:lvl7pPr>
            <a:lvl8pPr marL="4266880" indent="0">
              <a:buNone/>
              <a:defRPr sz="1200"/>
            </a:lvl8pPr>
            <a:lvl9pPr marL="4876435" indent="0">
              <a:buNone/>
              <a:defRPr sz="1200"/>
            </a:lvl9pPr>
          </a:lstStyle>
          <a:p>
            <a:pPr lvl="0"/>
            <a:r>
              <a:rPr lang="en-US" dirty="0"/>
              <a:t>CLICK TO EDITE SUBTITLE</a:t>
            </a:r>
          </a:p>
        </p:txBody>
      </p:sp>
      <p:sp>
        <p:nvSpPr>
          <p:cNvPr id="3" name="Title 2"/>
          <p:cNvSpPr>
            <a:spLocks noGrp="1"/>
          </p:cNvSpPr>
          <p:nvPr>
            <p:ph type="title"/>
          </p:nvPr>
        </p:nvSpPr>
        <p:spPr>
          <a:xfrm>
            <a:off x="508001" y="455086"/>
            <a:ext cx="11157819" cy="660511"/>
          </a:xfrm>
          <a:prstGeom prst="rect">
            <a:avLst/>
          </a:prstGeom>
        </p:spPr>
        <p:txBody>
          <a:bodyPr lIns="0" tIns="0" rIns="0" bIns="0" anchor="ctr"/>
          <a:lstStyle>
            <a:lvl1pPr algn="l">
              <a:defRPr sz="4800">
                <a:solidFill>
                  <a:schemeClr val="bg1">
                    <a:lumMod val="50000"/>
                  </a:schemeClr>
                </a:solidFill>
                <a:latin typeface="Century Gothic"/>
                <a:cs typeface="Century Gothic"/>
              </a:defRPr>
            </a:lvl1pPr>
          </a:lstStyle>
          <a:p>
            <a:r>
              <a:rPr lang="en-US" dirty="0"/>
              <a:t>Click to edit Master title style</a:t>
            </a:r>
          </a:p>
        </p:txBody>
      </p:sp>
    </p:spTree>
    <p:extLst>
      <p:ext uri="{BB962C8B-B14F-4D97-AF65-F5344CB8AC3E}">
        <p14:creationId xmlns:p14="http://schemas.microsoft.com/office/powerpoint/2010/main" val="150207542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hasCustomPrompt="1"/>
          </p:nvPr>
        </p:nvSpPr>
        <p:spPr>
          <a:xfrm>
            <a:off x="381000" y="571500"/>
            <a:ext cx="10287000" cy="952500"/>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0" y="1714500"/>
            <a:ext cx="55245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6096000" y="1714500"/>
            <a:ext cx="57150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1732279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0065586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hasCustomPrompt="1"/>
          </p:nvPr>
        </p:nvSpPr>
        <p:spPr>
          <a:xfrm>
            <a:off x="381000" y="571500"/>
            <a:ext cx="10287000" cy="952500"/>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0" y="1714500"/>
            <a:ext cx="2476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096000" y="1714500"/>
            <a:ext cx="2857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048000" y="1714500"/>
            <a:ext cx="2857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9144000" y="1714500"/>
            <a:ext cx="2857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414393023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hasCustomPrompt="1"/>
          </p:nvPr>
        </p:nvSpPr>
        <p:spPr>
          <a:xfrm>
            <a:off x="381000" y="571500"/>
            <a:ext cx="10287000"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0" y="1714500"/>
            <a:ext cx="55245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6096000" y="1714500"/>
            <a:ext cx="57150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74342009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hasCustomPrompt="1"/>
          </p:nvPr>
        </p:nvSpPr>
        <p:spPr>
          <a:xfrm>
            <a:off x="381000" y="571500"/>
            <a:ext cx="10287000" cy="952500"/>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0" y="1714500"/>
            <a:ext cx="2476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096000" y="1714500"/>
            <a:ext cx="2857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048000" y="1714500"/>
            <a:ext cx="2857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9144000" y="1714500"/>
            <a:ext cx="2857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29426821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71500"/>
            <a:ext cx="10287000"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0" y="1714500"/>
            <a:ext cx="5524500" cy="4381500"/>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6096000" y="1714500"/>
            <a:ext cx="5715000" cy="43815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3"/>
          <p:cNvSpPr>
            <a:spLocks noGrp="1"/>
          </p:cNvSpPr>
          <p:nvPr>
            <p:ph type="body" sz="quarter" idx="14" hasCustomPrompt="1"/>
          </p:nvPr>
        </p:nvSpPr>
        <p:spPr>
          <a:xfrm>
            <a:off x="381000" y="6118860"/>
            <a:ext cx="5562600" cy="381000"/>
          </a:xfr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370014877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571500"/>
            <a:ext cx="10287000" cy="952500"/>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0" y="1714500"/>
            <a:ext cx="2476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6096000" y="1714500"/>
            <a:ext cx="2857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3048000" y="1714500"/>
            <a:ext cx="2857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9144000" y="1714500"/>
            <a:ext cx="2857500" cy="4381500"/>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3"/>
          <p:cNvSpPr>
            <a:spLocks noGrp="1"/>
          </p:cNvSpPr>
          <p:nvPr>
            <p:ph type="body" sz="quarter" idx="14" hasCustomPrompt="1"/>
          </p:nvPr>
        </p:nvSpPr>
        <p:spPr>
          <a:xfrm>
            <a:off x="381000" y="6118860"/>
            <a:ext cx="5524500" cy="381000"/>
          </a:xfr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274522851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Content Placeholder 2"/>
          <p:cNvSpPr>
            <a:spLocks noGrp="1"/>
          </p:cNvSpPr>
          <p:nvPr>
            <p:ph idx="10"/>
          </p:nvPr>
        </p:nvSpPr>
        <p:spPr>
          <a:xfrm>
            <a:off x="6096000" y="1714500"/>
            <a:ext cx="2857500"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238500" y="1714500"/>
            <a:ext cx="2667000"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9144000" y="1714500"/>
            <a:ext cx="2857500"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3"/>
          <p:cNvSpPr>
            <a:spLocks noGrp="1"/>
          </p:cNvSpPr>
          <p:nvPr>
            <p:ph type="body" sz="quarter" idx="15" hasCustomPrompt="1"/>
          </p:nvPr>
        </p:nvSpPr>
        <p:spPr>
          <a:xfrm>
            <a:off x="381000" y="6096000"/>
            <a:ext cx="2514601" cy="403860"/>
          </a:xfr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63354870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6096000" y="1714500"/>
            <a:ext cx="2857500"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238500" y="1714500"/>
            <a:ext cx="2667000"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9144000" y="1714500"/>
            <a:ext cx="2857500"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381000" y="6096000"/>
            <a:ext cx="2514601" cy="403860"/>
          </a:xfrm>
        </p:spPr>
        <p:txBody>
          <a:bodyPr tIns="0" anchor="b"/>
          <a:lstStyle>
            <a:lvl1pPr>
              <a:defRPr sz="667" b="0">
                <a:solidFill>
                  <a:schemeClr val="tx1">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January 2025</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38697022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381000" y="1714500"/>
            <a:ext cx="2476500" cy="3048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381000" y="220980"/>
            <a:ext cx="2476500" cy="6858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6096000" y="1714500"/>
            <a:ext cx="2857500"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3238500" y="1714500"/>
            <a:ext cx="2667000" cy="4381500"/>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9144000" y="0"/>
            <a:ext cx="3048000" cy="68580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381000" y="6096000"/>
            <a:ext cx="2514601" cy="403860"/>
          </a:xfr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grpSp>
        <p:nvGrpSpPr>
          <p:cNvPr id="13" name="Group 12"/>
          <p:cNvGrpSpPr/>
          <p:nvPr userDrawn="1"/>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January 2025</a:t>
              </a:fld>
              <a:endParaRPr lang="en-US" sz="666"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58076713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381000" y="1714500"/>
            <a:ext cx="5486400" cy="43815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6286500" y="1714500"/>
            <a:ext cx="5486400" cy="4381500"/>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sp>
        <p:nvSpPr>
          <p:cNvPr id="9" name="Text Placeholder 23"/>
          <p:cNvSpPr>
            <a:spLocks noGrp="1"/>
          </p:cNvSpPr>
          <p:nvPr>
            <p:ph type="body" sz="quarter" idx="14" hasCustomPrompt="1"/>
          </p:nvPr>
        </p:nvSpPr>
        <p:spPr>
          <a:xfrm>
            <a:off x="381000" y="6118860"/>
            <a:ext cx="5562600" cy="381000"/>
          </a:xfrm>
          <a:prstGeom prst="rect">
            <a:avLst/>
          </a:prstGeo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0"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129515590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381000" y="1714500"/>
            <a:ext cx="5486400" cy="4381500"/>
          </a:xfrm>
          <a:prstGeom prst="rect">
            <a:avLst/>
          </a:prstGeom>
        </p:spPr>
        <p:txBody>
          <a:bodyPr tIns="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6286500" y="1714500"/>
            <a:ext cx="5486400" cy="4381500"/>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9" name="Text Placeholder 23"/>
          <p:cNvSpPr>
            <a:spLocks noGrp="1"/>
          </p:cNvSpPr>
          <p:nvPr>
            <p:ph type="body" sz="quarter" idx="14" hasCustomPrompt="1"/>
          </p:nvPr>
        </p:nvSpPr>
        <p:spPr>
          <a:xfrm>
            <a:off x="381000" y="6118860"/>
            <a:ext cx="5524500" cy="381000"/>
          </a:xfrm>
          <a:prstGeom prst="rect">
            <a:avLst/>
          </a:prstGeo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914755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2426856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381000" y="1714500"/>
            <a:ext cx="5486400" cy="4381500"/>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6286500" y="1714500"/>
            <a:ext cx="5486400" cy="4381500"/>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20" y="6515113"/>
            <a:ext cx="471765" cy="1905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21" y="6515113"/>
            <a:ext cx="471763" cy="190500"/>
          </a:xfrm>
          <a:prstGeom prst="rect">
            <a:avLst/>
          </a:prstGeom>
        </p:spPr>
      </p:pic>
      <p:sp>
        <p:nvSpPr>
          <p:cNvPr id="10" name="Text Placeholder 23"/>
          <p:cNvSpPr>
            <a:spLocks noGrp="1"/>
          </p:cNvSpPr>
          <p:nvPr>
            <p:ph type="body" sz="quarter" idx="14" hasCustomPrompt="1"/>
          </p:nvPr>
        </p:nvSpPr>
        <p:spPr>
          <a:xfrm>
            <a:off x="381000" y="6118860"/>
            <a:ext cx="5562600" cy="381000"/>
          </a:xfrm>
          <a:prstGeom prst="rect">
            <a:avLst/>
          </a:prstGeom>
        </p:spPr>
        <p:txBody>
          <a:bodyPr tIns="0" anchor="b"/>
          <a:lstStyle>
            <a:lvl1pPr>
              <a:defRPr sz="667" b="0">
                <a:solidFill>
                  <a:schemeClr val="tx1">
                    <a:alpha val="70000"/>
                  </a:schemeClr>
                </a:solidFill>
              </a:defRPr>
            </a:lvl1pPr>
            <a:lvl2pPr>
              <a:defRPr sz="750"/>
            </a:lvl2pPr>
            <a:lvl3pPr>
              <a:defRPr sz="750"/>
            </a:lvl3pPr>
            <a:lvl4pPr>
              <a:defRPr sz="750"/>
            </a:lvl4pPr>
            <a:lvl5pPr>
              <a:defRPr sz="750"/>
            </a:lvl5pPr>
          </a:lstStyle>
          <a:p>
            <a:pPr lvl="0"/>
            <a:r>
              <a:rPr lang="en-US" dirty="0"/>
              <a:t>Source: Edit source here</a:t>
            </a:r>
          </a:p>
        </p:txBody>
      </p:sp>
      <p:sp>
        <p:nvSpPr>
          <p:cNvPr id="11"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24220491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464" name="Group 463"/>
          <p:cNvGrpSpPr/>
          <p:nvPr userDrawn="1"/>
        </p:nvGrpSpPr>
        <p:grpSpPr>
          <a:xfrm>
            <a:off x="2117" y="-2118"/>
            <a:ext cx="12192000" cy="68580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6095968" y="767450"/>
            <a:ext cx="65" cy="179601"/>
          </a:xfrm>
          <a:prstGeom prst="rect">
            <a:avLst/>
          </a:prstGeom>
          <a:solidFill>
            <a:schemeClr val="tx1"/>
          </a:solidFill>
        </p:spPr>
        <p:txBody>
          <a:bodyPr wrap="none" lIns="0" tIns="0" rIns="0" bIns="0" rtlCol="0" anchor="ctr">
            <a:spAutoFit/>
          </a:bodyPr>
          <a:lstStyle/>
          <a:p>
            <a:pPr algn="ctr"/>
            <a:endParaRPr lang="en-US" sz="1167" b="0" i="0" dirty="0">
              <a:solidFill>
                <a:schemeClr val="bg2"/>
              </a:solidFill>
              <a:latin typeface="Arial Regular" charset="0"/>
            </a:endParaRPr>
          </a:p>
        </p:txBody>
      </p:sp>
      <p:cxnSp>
        <p:nvCxnSpPr>
          <p:cNvPr id="8" name="Straight Connector 7"/>
          <p:cNvCxnSpPr/>
          <p:nvPr userDrawn="1"/>
        </p:nvCxnSpPr>
        <p:spPr>
          <a:xfrm flipV="1">
            <a:off x="1905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457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533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609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685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838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914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990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066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219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295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371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447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762000" y="-2"/>
            <a:ext cx="0" cy="68580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143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524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286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2667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600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1676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1752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1828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1981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057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133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209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362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438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2514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2590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2743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2819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2895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2971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124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200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276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3352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3429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3505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3581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3657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3733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3810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3886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3962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038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114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4191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4267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4343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4419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4495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4572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4648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4724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4800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4876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4953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5029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5105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5181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5257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5334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5410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5486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5562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5638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5715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5791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5867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5943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6019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6172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6248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6324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6400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6477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6553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6629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6705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6781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6858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6934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7010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7086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7162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7239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7315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7391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7467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7543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7620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7696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7772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7848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7924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8001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8077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8153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8229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8305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8382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8458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8534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8610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8686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8763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8839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8915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8991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9067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9220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9296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9372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9448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9525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9601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9677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9753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9829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9906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9982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0058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0134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0210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0287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0363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0439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0515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0591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0668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0744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0820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0896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0972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1049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1125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1201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1277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1353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1430000" y="0"/>
            <a:ext cx="0" cy="68580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15062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15824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16586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17348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762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381000" y="457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381000" y="533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381000" y="609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381000" y="685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143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381000" y="838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381000" y="914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381000" y="990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381000" y="1066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524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381000" y="1219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381000" y="1295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381000" y="1371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381000" y="1447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1905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381000" y="1600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381000" y="1676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381000" y="1752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381000" y="1828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286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381000" y="1981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381000" y="2057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381000" y="2133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381000" y="2209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2667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381000" y="2362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381000" y="2438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381000" y="2514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381000" y="2590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048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381000" y="2743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381000" y="2819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381000" y="2895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381000" y="2971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381000" y="3124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381000" y="3200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381000" y="3276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381000" y="3352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3810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381000" y="3505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381000" y="3581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381000" y="3657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381000" y="3733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4191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381000" y="3886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381000" y="3962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381000" y="4038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381000" y="4114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4572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381000" y="4267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381000" y="4343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381000" y="4419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381000" y="4495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4953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381000" y="4648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381000" y="4724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381000" y="4800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381000" y="4876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5334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381000" y="5029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381000" y="5105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381000" y="5181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381000" y="5257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5715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381000" y="5410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381000" y="5486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381000" y="5562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381000" y="5638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6096000"/>
            <a:ext cx="12192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381000" y="5791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381000" y="5867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381000" y="5943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381000" y="6019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381000" y="61722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381000" y="62484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381000" y="6324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381000" y="64008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userDrawn="1"/>
        </p:nvCxnSpPr>
        <p:spPr>
          <a:xfrm>
            <a:off x="381000" y="67056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419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495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571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647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723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800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876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952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028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104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181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257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333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409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485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562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638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1714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1790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1866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1943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019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095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171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247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324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400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476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2552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2628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2705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2781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2857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2933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009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086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162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238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314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3390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3467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3543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3619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3695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3771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3848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3924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000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076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152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4229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4305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4381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4457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4533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4610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4686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4762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4838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4914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4991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5067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5143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5219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5295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5372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5448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5524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5600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5676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5753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5829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5905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5981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6057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6134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6210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6286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6362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6438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6515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6591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6667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6743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6819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6896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6972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7048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7124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7200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7277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7353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7429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7505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7581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7658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7734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7810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7886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7962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8039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8115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8191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8267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8343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8420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8496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8572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8648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8724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8801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8877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8953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9029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9105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9182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9258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9334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9410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9486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9563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9639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9715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9791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9867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9944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0020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0096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0172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0248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0325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0401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0477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0553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0629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0706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0782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0858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0934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1010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10871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11633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12395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13157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1391900" y="381000"/>
            <a:ext cx="0" cy="60960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1468100" y="381000"/>
            <a:ext cx="304800" cy="60960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381000" y="419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381000" y="495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381000" y="571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381000" y="647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381000" y="800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381000" y="876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381000" y="952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381000" y="1028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381000" y="723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381000" y="1104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381000" y="1181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381000" y="1257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381000" y="1333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381000" y="1409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381000" y="1562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381000" y="1638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381000" y="1790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381000" y="1485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381000" y="1866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381000" y="1943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381000" y="2019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381000" y="2095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381000" y="2171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381000" y="2324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381000" y="2400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381000" y="2476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381000" y="2552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381000" y="2247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381000" y="2628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381000" y="2705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381000" y="2781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381000" y="2857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381000" y="2933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381000" y="3086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381000" y="3162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381000" y="3238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381000" y="3314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381000" y="3009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381000" y="3390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381000" y="3467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381000" y="3543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381000" y="3619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381000" y="3695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381000" y="3848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381000" y="3924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381000" y="4000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381000" y="4076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381000" y="3771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381000" y="4152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381000" y="4229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381000" y="4305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381000" y="4381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381000" y="4457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381000" y="4610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381000" y="4686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381000" y="4762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381000" y="4838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381000" y="4533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381000" y="4914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381000" y="4991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381000" y="5067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381000" y="5219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381000" y="5372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381000" y="5448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381000" y="5524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381000" y="5600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381000" y="5295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381000" y="5676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381000" y="5753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381000" y="5829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381000" y="5905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381000" y="5981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381000" y="61341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381000" y="62103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381000" y="62865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381000" y="63627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381000" y="6057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381000" y="6438900"/>
            <a:ext cx="11430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2" name="Slide Number Placeholder 2"/>
          <p:cNvSpPr txBox="1">
            <a:spLocks/>
          </p:cNvSpPr>
          <p:nvPr userDrawn="1"/>
        </p:nvSpPr>
        <p:spPr>
          <a:xfrm>
            <a:off x="381000" y="6578160"/>
            <a:ext cx="45009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932" b="0" i="0" dirty="0">
              <a:latin typeface="Arial Regular" charset="0"/>
            </a:endParaRPr>
          </a:p>
        </p:txBody>
      </p:sp>
      <p:sp>
        <p:nvSpPr>
          <p:cNvPr id="463" name="Rectangle 462"/>
          <p:cNvSpPr/>
          <p:nvPr userDrawn="1"/>
        </p:nvSpPr>
        <p:spPr>
          <a:xfrm>
            <a:off x="0" y="3339200"/>
            <a:ext cx="12192000" cy="179601"/>
          </a:xfrm>
          <a:prstGeom prst="rect">
            <a:avLst/>
          </a:prstGeom>
          <a:solidFill>
            <a:schemeClr val="tx1">
              <a:alpha val="40000"/>
            </a:schemeClr>
          </a:solidFill>
        </p:spPr>
        <p:txBody>
          <a:bodyPr wrap="square" lIns="0" tIns="0" rIns="0" bIns="0" rtlCol="0" anchor="ctr">
            <a:spAutoFit/>
          </a:bodyPr>
          <a:lstStyle/>
          <a:p>
            <a:pPr algn="ctr"/>
            <a:endParaRPr lang="en-US" sz="1167" b="0" i="0" dirty="0">
              <a:solidFill>
                <a:schemeClr val="bg2"/>
              </a:solidFill>
              <a:latin typeface="Arial Regular" charset="0"/>
            </a:endParaRPr>
          </a:p>
        </p:txBody>
      </p:sp>
      <p:grpSp>
        <p:nvGrpSpPr>
          <p:cNvPr id="475" name="Group 474"/>
          <p:cNvGrpSpPr/>
          <p:nvPr userDrawn="1"/>
        </p:nvGrpSpPr>
        <p:grpSpPr>
          <a:xfrm>
            <a:off x="762000" y="6583046"/>
            <a:ext cx="2261125" cy="183809"/>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January 2025</a:t>
              </a:fld>
              <a:endParaRPr lang="en-US" sz="666" b="0" i="0" dirty="0">
                <a:solidFill>
                  <a:schemeClr val="bg2">
                    <a:alpha val="60000"/>
                  </a:schemeClr>
                </a:solidFill>
                <a:latin typeface="IBM Plex Sans" charset="0"/>
                <a:ea typeface="IBM Plex Sans" charset="0"/>
                <a:cs typeface="IBM Plex Sans" charset="0"/>
              </a:endParaRPr>
            </a:p>
          </p:txBody>
        </p:sp>
      </p:grpSp>
      <p:sp>
        <p:nvSpPr>
          <p:cNvPr id="479"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2771023090"/>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2192000" cy="6858000"/>
          </a:xfrm>
        </p:spPr>
        <p:txBody>
          <a:bodyPr/>
          <a:lstStyle/>
          <a:p>
            <a:endParaRPr lang="en-US"/>
          </a:p>
        </p:txBody>
      </p:sp>
      <p:sp>
        <p:nvSpPr>
          <p:cNvPr id="11" name="Title 10"/>
          <p:cNvSpPr>
            <a:spLocks noGrp="1"/>
          </p:cNvSpPr>
          <p:nvPr>
            <p:ph type="title"/>
          </p:nvPr>
        </p:nvSpPr>
        <p:spPr>
          <a:xfrm>
            <a:off x="3429000" y="342900"/>
            <a:ext cx="8382000" cy="2819400"/>
          </a:xfrm>
        </p:spPr>
        <p:txBody>
          <a:bodyPr>
            <a:noAutofit/>
          </a:bodyPr>
          <a:lstStyle>
            <a:lvl1pPr>
              <a:defRPr sz="4500" b="1">
                <a:latin typeface="IBM Plex Sans" panose="020B0503050000000000" pitchFamily="34" charset="0"/>
                <a:ea typeface="IBM Plex Sans" panose="020B0503050000000000" pitchFamily="34" charset="0"/>
                <a:cs typeface="Arial" charset="0"/>
              </a:defRPr>
            </a:lvl1pPr>
          </a:lstStyle>
          <a:p>
            <a:r>
              <a:rPr lang="en-US" dirty="0"/>
              <a:t>Click to edit Master title style</a:t>
            </a:r>
          </a:p>
        </p:txBody>
      </p:sp>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8560" y="6286881"/>
            <a:ext cx="475811" cy="192134"/>
          </a:xfrm>
          <a:prstGeom prst="rect">
            <a:avLst/>
          </a:prstGeom>
        </p:spPr>
      </p:pic>
    </p:spTree>
    <p:extLst>
      <p:ext uri="{BB962C8B-B14F-4D97-AF65-F5344CB8AC3E}">
        <p14:creationId xmlns:p14="http://schemas.microsoft.com/office/powerpoint/2010/main" val="111223044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8560" y="6286881"/>
            <a:ext cx="475811"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lvl1pPr>
          </a:lstStyle>
          <a:p>
            <a:r>
              <a:rPr lang="en-US" dirty="0"/>
              <a:t>Click to edit Master title style</a:t>
            </a:r>
          </a:p>
        </p:txBody>
      </p:sp>
    </p:spTree>
    <p:extLst>
      <p:ext uri="{BB962C8B-B14F-4D97-AF65-F5344CB8AC3E}">
        <p14:creationId xmlns:p14="http://schemas.microsoft.com/office/powerpoint/2010/main" val="327719190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8560" y="6286881"/>
            <a:ext cx="475810" cy="192134"/>
          </a:xfrm>
          <a:prstGeom prst="rect">
            <a:avLst/>
          </a:prstGeom>
        </p:spPr>
      </p:pic>
      <p:sp>
        <p:nvSpPr>
          <p:cNvPr id="11" name="Title 10"/>
          <p:cNvSpPr>
            <a:spLocks noGrp="1"/>
          </p:cNvSpPr>
          <p:nvPr>
            <p:ph type="title"/>
          </p:nvPr>
        </p:nvSpPr>
        <p:spPr>
          <a:xfrm>
            <a:off x="3429000" y="342900"/>
            <a:ext cx="8382000" cy="4800600"/>
          </a:xfrm>
        </p:spPr>
        <p:txBody>
          <a:bodyPr>
            <a:noAutofit/>
          </a:bodyPr>
          <a:lstStyle>
            <a:lvl1pPr>
              <a:defRPr sz="4500"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spTree>
    <p:extLst>
      <p:ext uri="{BB962C8B-B14F-4D97-AF65-F5344CB8AC3E}">
        <p14:creationId xmlns:p14="http://schemas.microsoft.com/office/powerpoint/2010/main" val="174795624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3429000" y="407377"/>
            <a:ext cx="5715000" cy="990600"/>
          </a:xfrm>
        </p:spPr>
        <p:txBody>
          <a:bodyPr>
            <a:noAutofit/>
          </a:bodyPr>
          <a:lstStyle>
            <a:lvl1pPr marL="0" indent="0">
              <a:tabLst/>
              <a:defRPr sz="3000" b="1"/>
            </a:lvl1pPr>
          </a:lstStyle>
          <a:p>
            <a:r>
              <a:rPr lang="en-US" dirty="0"/>
              <a:t>Click to edit Master title style</a:t>
            </a:r>
          </a:p>
        </p:txBody>
      </p:sp>
      <p:cxnSp>
        <p:nvCxnSpPr>
          <p:cNvPr id="15" name="Straight Connector 14"/>
          <p:cNvCxnSpPr/>
          <p:nvPr userDrawn="1"/>
        </p:nvCxnSpPr>
        <p:spPr>
          <a:xfrm>
            <a:off x="1524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6"/>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8560" y="6286881"/>
            <a:ext cx="475811" cy="192134"/>
          </a:xfrm>
          <a:prstGeom prst="rect">
            <a:avLst/>
          </a:prstGeom>
        </p:spPr>
      </p:pic>
      <p:cxnSp>
        <p:nvCxnSpPr>
          <p:cNvPr id="19" name="Straight Connector 18"/>
          <p:cNvCxnSpPr/>
          <p:nvPr userDrawn="1"/>
        </p:nvCxnSpPr>
        <p:spPr>
          <a:xfrm>
            <a:off x="495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8763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04800" y="381000"/>
            <a:ext cx="0" cy="6096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376769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3429000" y="407377"/>
            <a:ext cx="5715000" cy="990600"/>
          </a:xfrm>
        </p:spPr>
        <p:txBody>
          <a:bodyPr>
            <a:noAutofit/>
          </a:bodyPr>
          <a:lstStyle>
            <a:lvl1pPr>
              <a:defRPr sz="3000" b="1">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147060" y="6050280"/>
            <a:ext cx="1775853" cy="707135"/>
          </a:xfrm>
          <a:prstGeom prst="rect">
            <a:avLst/>
          </a:prstGeom>
          <a:ln>
            <a:noFill/>
          </a:ln>
        </p:spPr>
      </p:pic>
      <p:cxnSp>
        <p:nvCxnSpPr>
          <p:cNvPr id="15" name="Straight Connector 14"/>
          <p:cNvCxnSpPr/>
          <p:nvPr userDrawn="1"/>
        </p:nvCxnSpPr>
        <p:spPr>
          <a:xfrm>
            <a:off x="1524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8560" y="6286881"/>
            <a:ext cx="475810" cy="192134"/>
          </a:xfrm>
          <a:prstGeom prst="rect">
            <a:avLst/>
          </a:prstGeom>
        </p:spPr>
      </p:pic>
      <p:cxnSp>
        <p:nvCxnSpPr>
          <p:cNvPr id="12" name="Straight Connector 11"/>
          <p:cNvCxnSpPr/>
          <p:nvPr userDrawn="1"/>
        </p:nvCxnSpPr>
        <p:spPr>
          <a:xfrm>
            <a:off x="495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8763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04800" y="381000"/>
            <a:ext cx="0" cy="60960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347955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60412" y="6354378"/>
            <a:ext cx="475811" cy="192896"/>
          </a:xfrm>
          <a:prstGeom prst="rect">
            <a:avLst/>
          </a:prstGeom>
        </p:spPr>
      </p:pic>
      <p:sp>
        <p:nvSpPr>
          <p:cNvPr id="5" name="Title 4"/>
          <p:cNvSpPr>
            <a:spLocks noGrp="1"/>
          </p:cNvSpPr>
          <p:nvPr>
            <p:ph type="title"/>
          </p:nvPr>
        </p:nvSpPr>
        <p:spPr>
          <a:xfrm>
            <a:off x="9448800" y="1526176"/>
            <a:ext cx="2438400" cy="4664045"/>
          </a:xfrm>
        </p:spPr>
        <p:txBody>
          <a:bodyPr/>
          <a:lstStyle>
            <a:lvl1pPr>
              <a:lnSpc>
                <a:spcPct val="90000"/>
              </a:lnSpc>
              <a:defRPr sz="3200" b="1">
                <a:solidFill>
                  <a:schemeClr val="bg2"/>
                </a:solidFill>
              </a:defRPr>
            </a:lvl1pPr>
          </a:lstStyle>
          <a:p>
            <a:endParaRPr lang="en-US" dirty="0"/>
          </a:p>
        </p:txBody>
      </p:sp>
      <p:cxnSp>
        <p:nvCxnSpPr>
          <p:cNvPr id="11" name="Straight Connector 10"/>
          <p:cNvCxnSpPr/>
          <p:nvPr userDrawn="1"/>
        </p:nvCxnSpPr>
        <p:spPr>
          <a:xfrm>
            <a:off x="228164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8"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94118" y="44269"/>
            <a:ext cx="1775853" cy="707136"/>
          </a:xfrm>
          <a:prstGeom prst="rect">
            <a:avLst/>
          </a:prstGeom>
        </p:spPr>
      </p:pic>
    </p:spTree>
    <p:extLst>
      <p:ext uri="{BB962C8B-B14F-4D97-AF65-F5344CB8AC3E}">
        <p14:creationId xmlns:p14="http://schemas.microsoft.com/office/powerpoint/2010/main" val="429461522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0413" y="6355140"/>
            <a:ext cx="475810" cy="192134"/>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94118" y="44269"/>
            <a:ext cx="1775853" cy="707135"/>
          </a:xfrm>
          <a:prstGeom prst="rect">
            <a:avLst/>
          </a:prstGeom>
          <a:ln>
            <a:noFill/>
          </a:ln>
        </p:spPr>
      </p:pic>
      <p:sp>
        <p:nvSpPr>
          <p:cNvPr id="2" name="Title 1"/>
          <p:cNvSpPr>
            <a:spLocks noGrp="1"/>
          </p:cNvSpPr>
          <p:nvPr>
            <p:ph type="title" hasCustomPrompt="1"/>
          </p:nvPr>
        </p:nvSpPr>
        <p:spPr>
          <a:xfrm>
            <a:off x="9448800" y="1526176"/>
            <a:ext cx="2438400" cy="4663440"/>
          </a:xfrm>
        </p:spPr>
        <p:txBody>
          <a:bodyPr vert="horz" lIns="0" tIns="0" rIns="0" bIns="0" rtlCol="0" anchor="t">
            <a:normAutofit/>
          </a:bodyPr>
          <a:lstStyle>
            <a:lvl1pPr>
              <a:defRPr lang="en-US" sz="3200" b="1">
                <a:solidFill>
                  <a:srgbClr val="000000"/>
                </a:solidFill>
              </a:defRPr>
            </a:lvl1pPr>
          </a:lstStyle>
          <a:p>
            <a:pPr lvl="0"/>
            <a:r>
              <a:rPr lang="en-US" dirty="0"/>
              <a:t>Click to add title</a:t>
            </a:r>
          </a:p>
        </p:txBody>
      </p:sp>
      <p:cxnSp>
        <p:nvCxnSpPr>
          <p:cNvPr id="4" name="Straight Connector 3"/>
          <p:cNvCxnSpPr/>
          <p:nvPr userDrawn="1"/>
        </p:nvCxnSpPr>
        <p:spPr>
          <a:xfrm>
            <a:off x="228164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155338"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597989"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04800"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4626543"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3819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499453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6096000" y="0"/>
            <a:ext cx="6096000" cy="6858000"/>
          </a:xfrm>
        </p:spPr>
        <p:txBody>
          <a:bodyPr/>
          <a:lstStyle>
            <a:lvl1pPr>
              <a:defRPr>
                <a:latin typeface="IBM Plex Sans" charset="0"/>
                <a:ea typeface="IBM Plex Sans" charset="0"/>
                <a:cs typeface="IBM Plex Sans" charset="0"/>
              </a:defRPr>
            </a:lvl1pPr>
          </a:lstStyle>
          <a:p>
            <a:endParaRPr lang="en-US"/>
          </a:p>
        </p:txBody>
      </p:sp>
      <p:sp>
        <p:nvSpPr>
          <p:cNvPr id="2" name="Title 1"/>
          <p:cNvSpPr>
            <a:spLocks noGrp="1"/>
          </p:cNvSpPr>
          <p:nvPr>
            <p:ph type="title"/>
          </p:nvPr>
        </p:nvSpPr>
        <p:spPr>
          <a:xfrm>
            <a:off x="381000" y="571500"/>
            <a:ext cx="5524500" cy="4381500"/>
          </a:xfrm>
        </p:spPr>
        <p:txBody>
          <a:bodyPr>
            <a:noAutofit/>
          </a:bodyPr>
          <a:lstStyle>
            <a:lvl1pPr>
              <a:defRPr sz="4500" b="1"/>
            </a:lvl1pPr>
          </a:lstStyle>
          <a:p>
            <a:r>
              <a:rPr lang="en-US" dirty="0"/>
              <a:t>Click to edit Master title style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20" y="6515113"/>
            <a:ext cx="471765" cy="190500"/>
          </a:xfrm>
          <a:prstGeom prst="rect">
            <a:avLst/>
          </a:prstGeom>
        </p:spPr>
      </p:pic>
      <p:grpSp>
        <p:nvGrpSpPr>
          <p:cNvPr id="20" name="Group 19"/>
          <p:cNvGrpSpPr/>
          <p:nvPr userDrawn="1"/>
        </p:nvGrpSpPr>
        <p:grpSpPr>
          <a:xfrm>
            <a:off x="762000" y="6583046"/>
            <a:ext cx="2261125" cy="183809"/>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January 2025</a:t>
              </a:fld>
              <a:endParaRPr lang="en-US" sz="666"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518550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337964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34940" y="2918460"/>
            <a:ext cx="1885950" cy="701040"/>
          </a:xfrm>
          <a:prstGeom prst="rect">
            <a:avLst/>
          </a:prstGeom>
        </p:spPr>
      </p:pic>
    </p:spTree>
    <p:extLst>
      <p:ext uri="{BB962C8B-B14F-4D97-AF65-F5344CB8AC3E}">
        <p14:creationId xmlns:p14="http://schemas.microsoft.com/office/powerpoint/2010/main" val="321072242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35575" y="2918460"/>
            <a:ext cx="1884680" cy="701040"/>
          </a:xfrm>
          <a:prstGeom prst="rect">
            <a:avLst/>
          </a:prstGeom>
        </p:spPr>
      </p:pic>
    </p:spTree>
    <p:extLst>
      <p:ext uri="{BB962C8B-B14F-4D97-AF65-F5344CB8AC3E}">
        <p14:creationId xmlns:p14="http://schemas.microsoft.com/office/powerpoint/2010/main" val="88387340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6096000" y="3429000"/>
            <a:ext cx="3048000" cy="3429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4"/>
          </p:nvPr>
        </p:nvSpPr>
        <p:spPr>
          <a:xfrm>
            <a:off x="9144811" y="3429000"/>
            <a:ext cx="3048000" cy="3429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idx="1"/>
          </p:nvPr>
        </p:nvSpPr>
        <p:spPr>
          <a:xfrm>
            <a:off x="0" y="3429000"/>
            <a:ext cx="3048000" cy="3429000"/>
          </a:xfrm>
          <a:prstGeom prst="rect">
            <a:avLst/>
          </a:prstGeom>
          <a:solidFill>
            <a:schemeClr val="tx1"/>
          </a:solidFill>
        </p:spPr>
        <p:txBody>
          <a:bodyPr lIns="4572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2"/>
          </p:nvPr>
        </p:nvSpPr>
        <p:spPr>
          <a:xfrm>
            <a:off x="3048000" y="3429000"/>
            <a:ext cx="3048000" cy="3429000"/>
          </a:xfrm>
          <a:prstGeom prst="rect">
            <a:avLst/>
          </a:prstGeom>
          <a:solidFill>
            <a:schemeClr val="tx1"/>
          </a:solidFill>
        </p:spPr>
        <p:txBody>
          <a:bodyPr lIns="228600" tIns="228600" rIns="228600">
            <a:noAutofit/>
          </a:bodyPr>
          <a:lstStyle>
            <a:lvl1pPr>
              <a:defRPr b="0" i="0">
                <a:latin typeface="IBM Plex Sans" charset="0"/>
                <a:ea typeface="IBM Plex Sans" charset="0"/>
                <a:cs typeface="IBM Plex Sans" charset="0"/>
              </a:defRPr>
            </a:lvl1pPr>
            <a:lvl2pPr>
              <a:defRPr b="0" i="0">
                <a:latin typeface="IBM Plex Sans" charset="0"/>
                <a:ea typeface="IBM Plex Sans" charset="0"/>
                <a:cs typeface="IBM Plex Sans" charset="0"/>
              </a:defRPr>
            </a:lvl2pPr>
            <a:lvl3pPr>
              <a:defRPr b="0" i="0">
                <a:latin typeface="IBM Plex Sans" charset="0"/>
                <a:ea typeface="IBM Plex Sans" charset="0"/>
                <a:cs typeface="IBM Plex Sans" charset="0"/>
              </a:defRPr>
            </a:lvl3pPr>
            <a:lvl4pPr>
              <a:defRPr b="0" i="0">
                <a:latin typeface="IBM Plex Sans" charset="0"/>
                <a:ea typeface="IBM Plex Sans" charset="0"/>
                <a:cs typeface="IBM Plex Sans" charset="0"/>
              </a:defRPr>
            </a:lvl4pPr>
            <a:lvl5pPr>
              <a:defRPr b="0" i="0">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381000" y="571500"/>
            <a:ext cx="10287000" cy="9525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381000" y="220980"/>
            <a:ext cx="5486400" cy="228600"/>
          </a:xfrm>
          <a:prstGeom prst="rect">
            <a:avLst/>
          </a:prstGeom>
        </p:spPr>
        <p:txBody>
          <a:bodyPr lIns="0" tIns="0" rIns="0" bIns="0">
            <a:noAutofit/>
          </a:bodyPr>
          <a:lstStyle>
            <a:lvl1pPr marL="0" indent="0">
              <a:tabLst/>
              <a:defRPr sz="1333" b="0" i="0">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cxnSp>
        <p:nvCxnSpPr>
          <p:cNvPr id="24" name="Straight Connector 23"/>
          <p:cNvCxnSpPr/>
          <p:nvPr userDrawn="1"/>
        </p:nvCxnSpPr>
        <p:spPr>
          <a:xfrm>
            <a:off x="6096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9144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048000" y="3429000"/>
            <a:ext cx="0" cy="30480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762000" y="6583046"/>
            <a:ext cx="2261125" cy="183809"/>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a:t>
              </a:r>
              <a:r>
                <a:rPr lang="en-US" sz="333" b="0" i="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2018 IBM Corporation</a:t>
              </a:r>
              <a:r>
                <a:rPr lang="en-US" sz="666" b="0" i="0" baseline="0" dirty="0">
                  <a:solidFill>
                    <a:schemeClr val="bg2">
                      <a:alpha val="60000"/>
                    </a:schemeClr>
                  </a:solidFill>
                  <a:latin typeface="IBM Plex Sans" charset="0"/>
                  <a:ea typeface="IBM Plex Sans" charset="0"/>
                  <a:cs typeface="IBM Plex Sans" charset="0"/>
                </a:rPr>
                <a:t>              </a:t>
              </a:r>
              <a:r>
                <a:rPr lang="en-US" sz="666"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January 2025</a:t>
              </a:fld>
              <a:endParaRPr lang="en-US" sz="666"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381000" y="6118860"/>
            <a:ext cx="5562600" cy="381000"/>
          </a:xfrm>
          <a:prstGeom prst="rect">
            <a:avLst/>
          </a:prstGeom>
        </p:spPr>
        <p:txBody>
          <a:bodyPr lIns="0" tIns="0" rIns="0" bIns="0" anchor="b"/>
          <a:lstStyle>
            <a:lvl1pPr marL="0" indent="0">
              <a:tabLst/>
              <a:defRPr sz="667" b="0" i="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spTree>
    <p:extLst>
      <p:ext uri="{BB962C8B-B14F-4D97-AF65-F5344CB8AC3E}">
        <p14:creationId xmlns:p14="http://schemas.microsoft.com/office/powerpoint/2010/main" val="38489780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714500"/>
            <a:ext cx="1219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hasCustomPrompt="1"/>
          </p:nvPr>
        </p:nvSpPr>
        <p:spPr>
          <a:xfrm>
            <a:off x="381000" y="571500"/>
            <a:ext cx="10287000" cy="9525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381000" y="1714500"/>
            <a:ext cx="5524500" cy="4381500"/>
          </a:xfrm>
        </p:spPr>
        <p:txBody>
          <a:bodyPr>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6096000" y="1714500"/>
            <a:ext cx="5715000" cy="4381500"/>
          </a:xfrm>
        </p:spPr>
        <p:txBody>
          <a:bodyPr>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381000" y="220980"/>
            <a:ext cx="5486400" cy="228600"/>
          </a:xfrm>
        </p:spPr>
        <p:txBody>
          <a:bodyPr tIns="0">
            <a:noAutofit/>
          </a:bodyPr>
          <a:lstStyle>
            <a:lvl1pPr>
              <a:defRPr sz="1333">
                <a:solidFill>
                  <a:schemeClr val="accent1"/>
                </a:solidFill>
                <a:latin typeface="IBM Plex Sans" charset="0"/>
                <a:ea typeface="IBM Plex Sans" charset="0"/>
                <a:cs typeface="IBM Plex Sans" charset="0"/>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381000" y="6118860"/>
            <a:ext cx="5562600" cy="381000"/>
          </a:xfrm>
        </p:spPr>
        <p:txBody>
          <a:bodyPr tIns="0" anchor="b"/>
          <a:lstStyle>
            <a:lvl1pPr>
              <a:defRPr sz="667" b="0">
                <a:solidFill>
                  <a:schemeClr val="bg2">
                    <a:alpha val="70000"/>
                  </a:schemeClr>
                </a:solidFill>
                <a:latin typeface="IBM Plex Sans" charset="0"/>
                <a:ea typeface="IBM Plex Sans" charset="0"/>
                <a:cs typeface="IBM Plex Sans" charset="0"/>
              </a:defRPr>
            </a:lvl1pPr>
            <a:lvl2pPr>
              <a:defRPr sz="750"/>
            </a:lvl2pPr>
            <a:lvl3pPr>
              <a:defRPr sz="750"/>
            </a:lvl3pPr>
            <a:lvl4pPr>
              <a:defRPr sz="750"/>
            </a:lvl4pPr>
            <a:lvl5pPr>
              <a:defRPr sz="750"/>
            </a:lvl5pPr>
          </a:lstStyle>
          <a:p>
            <a:pPr lvl="0"/>
            <a:r>
              <a:rPr lang="en-US" dirty="0"/>
              <a:t>Source: Edit source here</a:t>
            </a:r>
          </a:p>
        </p:txBody>
      </p:sp>
      <p:grpSp>
        <p:nvGrpSpPr>
          <p:cNvPr id="12" name="Group 11"/>
          <p:cNvGrpSpPr/>
          <p:nvPr userDrawn="1"/>
        </p:nvGrpSpPr>
        <p:grpSpPr>
          <a:xfrm>
            <a:off x="762000" y="6583046"/>
            <a:ext cx="2261125" cy="183809"/>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a:t>
              </a:r>
              <a:r>
                <a:rPr lang="en-US" sz="333" b="0" i="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2018 IBM Corporation</a:t>
              </a:r>
              <a:r>
                <a:rPr lang="en-US" sz="666" b="0" i="0" baseline="0" dirty="0">
                  <a:latin typeface="IBM Plex Sans" charset="0"/>
                  <a:ea typeface="IBM Plex Sans" charset="0"/>
                  <a:cs typeface="IBM Plex Sans" charset="0"/>
                </a:rPr>
                <a:t>              </a:t>
              </a:r>
              <a:r>
                <a:rPr lang="en-US" sz="666"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13 January 2025</a:t>
              </a:fld>
              <a:endParaRPr lang="en-US" sz="666"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512081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9" y="268224"/>
            <a:ext cx="5522885" cy="5726176"/>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accent2"/>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045572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317734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8939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8495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6"/>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624182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6"/>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6"/>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76883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97212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6"/>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6"/>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0225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590703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2" y="3429000"/>
            <a:ext cx="3048004" cy="342900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59143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354373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61079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38526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316363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97891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7023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8883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07" indent="0">
              <a:buNone/>
              <a:defRPr/>
            </a:lvl3pPr>
            <a:lvl4pPr marL="579946" indent="0">
              <a:buNone/>
              <a:defRPr/>
            </a:lvl4pPr>
            <a:lvl5pPr marL="84240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07" indent="0">
              <a:buNone/>
              <a:defRPr/>
            </a:lvl3pPr>
            <a:lvl4pPr marL="579946" indent="0">
              <a:buNone/>
              <a:defRPr/>
            </a:lvl4pPr>
            <a:lvl5pPr marL="84240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18789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9773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07" indent="0">
              <a:buNone/>
              <a:defRPr/>
            </a:lvl3pPr>
            <a:lvl4pPr marL="579946" indent="0">
              <a:buNone/>
              <a:defRPr/>
            </a:lvl4pPr>
            <a:lvl5pPr marL="842402"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28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928" y="3083847"/>
            <a:ext cx="1730144" cy="690309"/>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363027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Cover Slide">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dirty="0"/>
              <a:t>Think 2019 / © 2019 IBM Corporation
</a:t>
            </a:r>
          </a:p>
        </p:txBody>
      </p:sp>
      <p:sp>
        <p:nvSpPr>
          <p:cNvPr id="4" name="Title 3"/>
          <p:cNvSpPr>
            <a:spLocks noGrp="1"/>
          </p:cNvSpPr>
          <p:nvPr>
            <p:ph type="title"/>
          </p:nvPr>
        </p:nvSpPr>
        <p:spPr>
          <a:xfrm>
            <a:off x="304803" y="326067"/>
            <a:ext cx="5486401" cy="5918100"/>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0185" y="5701213"/>
            <a:ext cx="3475704" cy="1350560"/>
          </a:xfrm>
          <a:prstGeom prst="rect">
            <a:avLst/>
          </a:prstGeom>
        </p:spPr>
      </p:pic>
      <p:sp>
        <p:nvSpPr>
          <p:cNvPr id="3" name="TextBox 2">
            <a:extLst>
              <a:ext uri="{FF2B5EF4-FFF2-40B4-BE49-F238E27FC236}">
                <a16:creationId xmlns:a16="http://schemas.microsoft.com/office/drawing/2014/main" id="{3773BE5C-E107-794E-9124-9658DDB4A6DB}"/>
              </a:ext>
            </a:extLst>
          </p:cNvPr>
          <p:cNvSpPr txBox="1"/>
          <p:nvPr userDrawn="1"/>
        </p:nvSpPr>
        <p:spPr>
          <a:xfrm>
            <a:off x="8657303" y="3893575"/>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8533600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el, blank">
    <p:bg>
      <p:bgPr>
        <a:solidFill>
          <a:srgbClr val="000000"/>
        </a:solidFill>
        <a:effectLst/>
      </p:bgPr>
    </p:bg>
    <p:spTree>
      <p:nvGrpSpPr>
        <p:cNvPr id="1" name=""/>
        <p:cNvGrpSpPr/>
        <p:nvPr/>
      </p:nvGrpSpPr>
      <p:grpSpPr>
        <a:xfrm>
          <a:off x="0" y="0"/>
          <a:ext cx="0" cy="0"/>
          <a:chOff x="0" y="0"/>
          <a:chExt cx="0" cy="0"/>
        </a:xfrm>
      </p:grpSpPr>
      <p:sp>
        <p:nvSpPr>
          <p:cNvPr id="570" name="Title Text"/>
          <p:cNvSpPr txBox="1">
            <a:spLocks noGrp="1"/>
          </p:cNvSpPr>
          <p:nvPr>
            <p:ph type="title"/>
          </p:nvPr>
        </p:nvSpPr>
        <p:spPr>
          <a:xfrm>
            <a:off x="304800" y="268225"/>
            <a:ext cx="5486400" cy="508003"/>
          </a:xfrm>
          <a:prstGeom prst="rect">
            <a:avLst/>
          </a:prstGeom>
        </p:spPr>
        <p:txBody>
          <a:bodyPr>
            <a:normAutofit/>
          </a:bodyPr>
          <a:lstStyle>
            <a:lvl1pPr defTabSz="609515">
              <a:defRPr>
                <a:latin typeface="IBM Eliot Sans Regular"/>
                <a:ea typeface="IBM Eliot Sans Regular"/>
                <a:cs typeface="IBM Eliot Sans Regular"/>
                <a:sym typeface="IBM Eliot Sans Regular"/>
              </a:defRPr>
            </a:lvl1pPr>
          </a:lstStyle>
          <a:p>
            <a:r>
              <a:t>Title Text</a:t>
            </a:r>
          </a:p>
        </p:txBody>
      </p:sp>
      <p:sp>
        <p:nvSpPr>
          <p:cNvPr id="571" name="Slide Number"/>
          <p:cNvSpPr txBox="1">
            <a:spLocks noGrp="1"/>
          </p:cNvSpPr>
          <p:nvPr>
            <p:ph type="sldNum" sz="quarter" idx="2"/>
          </p:nvPr>
        </p:nvSpPr>
        <p:spPr>
          <a:xfrm>
            <a:off x="11760201" y="6463249"/>
            <a:ext cx="127003" cy="127003"/>
          </a:xfrm>
          <a:prstGeom prst="rect">
            <a:avLst/>
          </a:prstGeom>
        </p:spPr>
        <p:txBody>
          <a:bodyPr/>
          <a:lstStyle>
            <a:lvl1pPr defTabSz="914296">
              <a:defRPr>
                <a:latin typeface="IBM Eliot Sans Regular"/>
                <a:ea typeface="IBM Eliot Sans Regular"/>
                <a:cs typeface="IBM Eliot Sans Regular"/>
                <a:sym typeface="IBM Eliot Sans Regular"/>
              </a:defRPr>
            </a:lvl1pPr>
          </a:lstStyle>
          <a:p>
            <a:fld id="{86CB4B4D-7CA3-9044-876B-883B54F8677D}" type="slidenum">
              <a:t>‹#›</a:t>
            </a:fld>
            <a:endParaRPr/>
          </a:p>
        </p:txBody>
      </p:sp>
    </p:spTree>
    <p:extLst>
      <p:ext uri="{BB962C8B-B14F-4D97-AF65-F5344CB8AC3E}">
        <p14:creationId xmlns:p14="http://schemas.microsoft.com/office/powerpoint/2010/main" val="2115493424"/>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dirty="0"/>
              <a:t>Think 2019 / © 2019 IBM Corporation
</a:t>
            </a:r>
          </a:p>
        </p:txBody>
      </p:sp>
      <p:sp>
        <p:nvSpPr>
          <p:cNvPr id="4" name="Title 3"/>
          <p:cNvSpPr>
            <a:spLocks noGrp="1"/>
          </p:cNvSpPr>
          <p:nvPr>
            <p:ph type="title"/>
          </p:nvPr>
        </p:nvSpPr>
        <p:spPr>
          <a:xfrm>
            <a:off x="304803" y="326067"/>
            <a:ext cx="5486401" cy="5918100"/>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0185" y="5701213"/>
            <a:ext cx="3475704" cy="1350560"/>
          </a:xfrm>
          <a:prstGeom prst="rect">
            <a:avLst/>
          </a:prstGeom>
        </p:spPr>
      </p:pic>
    </p:spTree>
    <p:extLst>
      <p:ext uri="{BB962C8B-B14F-4D97-AF65-F5344CB8AC3E}">
        <p14:creationId xmlns:p14="http://schemas.microsoft.com/office/powerpoint/2010/main" val="34366409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itle 5"/>
          <p:cNvSpPr>
            <a:spLocks noGrp="1"/>
          </p:cNvSpPr>
          <p:nvPr>
            <p:ph type="title"/>
          </p:nvPr>
        </p:nvSpPr>
        <p:spPr>
          <a:xfrm>
            <a:off x="3"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382748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defTabSz="914354">
              <a:defRPr/>
            </a:pPr>
            <a:fld id="{D0BE6F14-FF48-0F4F-A8AA-2E3F25371E4A}" type="slidenum">
              <a:rPr lang="en-US" smtClean="0">
                <a:solidFill>
                  <a:srgbClr val="FFFFFF"/>
                </a:solidFill>
              </a:rPr>
              <a:pPr defTabSz="914354">
                <a:defRPr/>
              </a:pPr>
              <a:t>‹#›</a:t>
            </a:fld>
            <a:endParaRPr lang="en-US">
              <a:solidFill>
                <a:srgbClr val="FFFFFF"/>
              </a:solidFill>
            </a:endParaRPr>
          </a:p>
        </p:txBody>
      </p:sp>
      <p:sp>
        <p:nvSpPr>
          <p:cNvPr id="4" name="Footer Placeholder 3"/>
          <p:cNvSpPr>
            <a:spLocks noGrp="1"/>
          </p:cNvSpPr>
          <p:nvPr>
            <p:ph type="ftr" sz="quarter" idx="11"/>
          </p:nvPr>
        </p:nvSpPr>
        <p:spPr/>
        <p:txBody>
          <a:bodyPr/>
          <a:lstStyle/>
          <a:p>
            <a:pPr defTabSz="914573">
              <a:defRPr/>
            </a:pPr>
            <a:r>
              <a:rPr lang="en-CA">
                <a:solidFill>
                  <a:srgbClr val="FFFFFF"/>
                </a:solidFill>
              </a:rPr>
              <a:t>Think 2019 / February 2019 / © 2019 IBM Corporation</a:t>
            </a:r>
            <a:endParaRPr lang="en-US">
              <a:solidFill>
                <a:srgbClr val="FFFFFF"/>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2948233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A9F3E-58B3-0249-84A4-11037CAADC98}"/>
              </a:ext>
            </a:extLst>
          </p:cNvPr>
          <p:cNvSpPr>
            <a:spLocks noGrp="1"/>
          </p:cNvSpPr>
          <p:nvPr>
            <p:ph type="title"/>
          </p:nvPr>
        </p:nvSpPr>
        <p:spPr>
          <a:xfrm>
            <a:off x="409355" y="179393"/>
            <a:ext cx="10515600" cy="496112"/>
          </a:xfrm>
          <a:prstGeom prst="rect">
            <a:avLst/>
          </a:prstGeom>
        </p:spPr>
        <p:txBody>
          <a:bodyPr/>
          <a:lstStyle>
            <a:lvl1pPr>
              <a:defRPr sz="2100"/>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3F8EA617-863C-D74B-95FD-E3B2FA5526F3}"/>
              </a:ext>
            </a:extLst>
          </p:cNvPr>
          <p:cNvSpPr>
            <a:spLocks noGrp="1"/>
          </p:cNvSpPr>
          <p:nvPr>
            <p:ph idx="1"/>
          </p:nvPr>
        </p:nvSpPr>
        <p:spPr>
          <a:xfrm>
            <a:off x="409354" y="675505"/>
            <a:ext cx="11782647" cy="4351338"/>
          </a:xfrm>
          <a:prstGeom prst="rect">
            <a:avLst/>
          </a:prstGeom>
        </p:spPr>
        <p:txBody>
          <a:bodyPr/>
          <a:lstStyle>
            <a:lvl1pPr>
              <a:defRPr sz="1350">
                <a:solidFill>
                  <a:schemeClr val="bg1">
                    <a:lumMod val="50000"/>
                  </a:schemeClr>
                </a:solidFill>
                <a:latin typeface="IBM Plex Sans" panose="020B0503050000000000" pitchFamily="34" charset="77"/>
              </a:defRPr>
            </a:lvl1pPr>
            <a:lvl2pPr>
              <a:defRPr sz="1350">
                <a:solidFill>
                  <a:schemeClr val="bg1">
                    <a:lumMod val="50000"/>
                  </a:schemeClr>
                </a:solidFill>
                <a:latin typeface="IBM Plex Sans" panose="020B0503050000000000" pitchFamily="34" charset="77"/>
              </a:defRPr>
            </a:lvl2pPr>
            <a:lvl3pPr>
              <a:defRPr sz="1350">
                <a:solidFill>
                  <a:schemeClr val="bg1">
                    <a:lumMod val="50000"/>
                  </a:schemeClr>
                </a:solidFill>
                <a:latin typeface="IBM Plex Sans" panose="020B0503050000000000" pitchFamily="34" charset="77"/>
              </a:defRPr>
            </a:lvl3pPr>
            <a:lvl4pPr>
              <a:defRPr sz="1350">
                <a:solidFill>
                  <a:schemeClr val="bg1">
                    <a:lumMod val="50000"/>
                  </a:schemeClr>
                </a:solidFill>
                <a:latin typeface="IBM Plex Sans" panose="020B0503050000000000" pitchFamily="34" charset="77"/>
              </a:defRPr>
            </a:lvl4pPr>
            <a:lvl5pPr>
              <a:defRPr sz="1350">
                <a:solidFill>
                  <a:schemeClr val="bg1">
                    <a:lumMod val="50000"/>
                  </a:schemeClr>
                </a:solidFill>
                <a:latin typeface="IBM Plex Sans" panose="020B0503050000000000" pitchFamily="34"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8240779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51" y="6256740"/>
            <a:ext cx="695452" cy="277477"/>
          </a:xfrm>
          <a:prstGeom prst="rect">
            <a:avLst/>
          </a:prstGeom>
        </p:spPr>
      </p:pic>
    </p:spTree>
    <p:extLst>
      <p:ext uri="{BB962C8B-B14F-4D97-AF65-F5344CB8AC3E}">
        <p14:creationId xmlns:p14="http://schemas.microsoft.com/office/powerpoint/2010/main" val="1226141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909513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14677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00" indent="0">
              <a:buNone/>
              <a:defRPr/>
            </a:lvl3pPr>
            <a:lvl4pPr marL="579932" indent="0">
              <a:buNone/>
              <a:defRPr/>
            </a:lvl4pPr>
            <a:lvl5pPr marL="84238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00" indent="0">
              <a:buNone/>
              <a:defRPr/>
            </a:lvl3pPr>
            <a:lvl4pPr marL="579932" indent="0">
              <a:buNone/>
              <a:defRPr/>
            </a:lvl4pPr>
            <a:lvl5pPr marL="84238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595172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13519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594573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4" y="121920"/>
            <a:ext cx="11704229" cy="5872480"/>
          </a:xfrm>
        </p:spPr>
        <p:txBody>
          <a:bodyPr/>
          <a:lstStyle>
            <a:lvl1pPr>
              <a:defRPr sz="128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719811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21" y="268224"/>
            <a:ext cx="7416713"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693653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1549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2"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0564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05435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8800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25773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955406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008809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20" y="268224"/>
            <a:ext cx="5522885" cy="5726176"/>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accent2"/>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64136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862153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7966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05854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7"/>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9801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7"/>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7"/>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6997454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7"/>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7"/>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62106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43809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3" y="121920"/>
            <a:ext cx="11704229" cy="5872480"/>
          </a:xfrm>
        </p:spPr>
        <p:txBody>
          <a:bodyPr/>
          <a:lstStyle>
            <a:lvl1pPr>
              <a:defRPr sz="128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423302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2" y="3429000"/>
            <a:ext cx="3048004" cy="342900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18638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5034554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7694513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73979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477287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897638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685100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1908191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6570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00" indent="0">
              <a:buNone/>
              <a:defRPr/>
            </a:lvl3pPr>
            <a:lvl4pPr marL="579932" indent="0">
              <a:buNone/>
              <a:defRPr/>
            </a:lvl4pPr>
            <a:lvl5pPr marL="842382"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3433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20" y="268224"/>
            <a:ext cx="7416713"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770263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928" y="3083848"/>
            <a:ext cx="1730144" cy="690309"/>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9148659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Cover Slide">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dirty="0"/>
              <a:t>Think 2019 / © 2019 IBM Corporation
</a:t>
            </a:r>
          </a:p>
        </p:txBody>
      </p:sp>
      <p:sp>
        <p:nvSpPr>
          <p:cNvPr id="4" name="Title 3"/>
          <p:cNvSpPr>
            <a:spLocks noGrp="1"/>
          </p:cNvSpPr>
          <p:nvPr>
            <p:ph type="title"/>
          </p:nvPr>
        </p:nvSpPr>
        <p:spPr>
          <a:xfrm>
            <a:off x="304805" y="326067"/>
            <a:ext cx="5486401" cy="5918100"/>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0185" y="5701213"/>
            <a:ext cx="3475704" cy="1350560"/>
          </a:xfrm>
          <a:prstGeom prst="rect">
            <a:avLst/>
          </a:prstGeom>
        </p:spPr>
      </p:pic>
      <p:sp>
        <p:nvSpPr>
          <p:cNvPr id="3" name="TextBox 2">
            <a:extLst>
              <a:ext uri="{FF2B5EF4-FFF2-40B4-BE49-F238E27FC236}">
                <a16:creationId xmlns:a16="http://schemas.microsoft.com/office/drawing/2014/main" id="{3773BE5C-E107-794E-9124-9658DDB4A6DB}"/>
              </a:ext>
            </a:extLst>
          </p:cNvPr>
          <p:cNvSpPr txBox="1"/>
          <p:nvPr userDrawn="1"/>
        </p:nvSpPr>
        <p:spPr>
          <a:xfrm>
            <a:off x="8657303" y="3893575"/>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6658189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titel, blank">
    <p:bg>
      <p:bgPr>
        <a:solidFill>
          <a:srgbClr val="000000"/>
        </a:solidFill>
        <a:effectLst/>
      </p:bgPr>
    </p:bg>
    <p:spTree>
      <p:nvGrpSpPr>
        <p:cNvPr id="1" name=""/>
        <p:cNvGrpSpPr/>
        <p:nvPr/>
      </p:nvGrpSpPr>
      <p:grpSpPr>
        <a:xfrm>
          <a:off x="0" y="0"/>
          <a:ext cx="0" cy="0"/>
          <a:chOff x="0" y="0"/>
          <a:chExt cx="0" cy="0"/>
        </a:xfrm>
      </p:grpSpPr>
      <p:sp>
        <p:nvSpPr>
          <p:cNvPr id="570" name="Title Text"/>
          <p:cNvSpPr txBox="1">
            <a:spLocks noGrp="1"/>
          </p:cNvSpPr>
          <p:nvPr>
            <p:ph type="title"/>
          </p:nvPr>
        </p:nvSpPr>
        <p:spPr>
          <a:xfrm>
            <a:off x="304800" y="268225"/>
            <a:ext cx="5486400" cy="508003"/>
          </a:xfrm>
          <a:prstGeom prst="rect">
            <a:avLst/>
          </a:prstGeom>
        </p:spPr>
        <p:txBody>
          <a:bodyPr>
            <a:normAutofit/>
          </a:bodyPr>
          <a:lstStyle>
            <a:lvl1pPr defTabSz="609499">
              <a:defRPr>
                <a:latin typeface="IBM Eliot Sans Regular"/>
                <a:ea typeface="IBM Eliot Sans Regular"/>
                <a:cs typeface="IBM Eliot Sans Regular"/>
                <a:sym typeface="IBM Eliot Sans Regular"/>
              </a:defRPr>
            </a:lvl1pPr>
          </a:lstStyle>
          <a:p>
            <a:r>
              <a:t>Title Text</a:t>
            </a:r>
          </a:p>
        </p:txBody>
      </p:sp>
      <p:sp>
        <p:nvSpPr>
          <p:cNvPr id="571" name="Slide Number"/>
          <p:cNvSpPr txBox="1">
            <a:spLocks noGrp="1"/>
          </p:cNvSpPr>
          <p:nvPr>
            <p:ph type="sldNum" sz="quarter" idx="2"/>
          </p:nvPr>
        </p:nvSpPr>
        <p:spPr>
          <a:xfrm>
            <a:off x="11760201" y="6463249"/>
            <a:ext cx="127003" cy="127003"/>
          </a:xfrm>
          <a:prstGeom prst="rect">
            <a:avLst/>
          </a:prstGeom>
        </p:spPr>
        <p:txBody>
          <a:bodyPr/>
          <a:lstStyle>
            <a:lvl1pPr defTabSz="914273">
              <a:defRPr>
                <a:latin typeface="IBM Eliot Sans Regular"/>
                <a:ea typeface="IBM Eliot Sans Regular"/>
                <a:cs typeface="IBM Eliot Sans Regular"/>
                <a:sym typeface="IBM Eliot Sans Regular"/>
              </a:defRPr>
            </a:lvl1pPr>
          </a:lstStyle>
          <a:p>
            <a:fld id="{86CB4B4D-7CA3-9044-876B-883B54F8677D}" type="slidenum">
              <a:t>‹#›</a:t>
            </a:fld>
            <a:endParaRPr/>
          </a:p>
        </p:txBody>
      </p:sp>
    </p:spTree>
    <p:extLst>
      <p:ext uri="{BB962C8B-B14F-4D97-AF65-F5344CB8AC3E}">
        <p14:creationId xmlns:p14="http://schemas.microsoft.com/office/powerpoint/2010/main" val="4087594015"/>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dirty="0"/>
              <a:t>Think 2019 / © 2019 IBM Corporation
</a:t>
            </a:r>
          </a:p>
        </p:txBody>
      </p:sp>
      <p:sp>
        <p:nvSpPr>
          <p:cNvPr id="4" name="Title 3"/>
          <p:cNvSpPr>
            <a:spLocks noGrp="1"/>
          </p:cNvSpPr>
          <p:nvPr>
            <p:ph type="title"/>
          </p:nvPr>
        </p:nvSpPr>
        <p:spPr>
          <a:xfrm>
            <a:off x="304805" y="326067"/>
            <a:ext cx="5486401" cy="5918100"/>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720185" y="5701213"/>
            <a:ext cx="3475704" cy="1350560"/>
          </a:xfrm>
          <a:prstGeom prst="rect">
            <a:avLst/>
          </a:prstGeom>
        </p:spPr>
      </p:pic>
    </p:spTree>
    <p:extLst>
      <p:ext uri="{BB962C8B-B14F-4D97-AF65-F5344CB8AC3E}">
        <p14:creationId xmlns:p14="http://schemas.microsoft.com/office/powerpoint/2010/main" val="7387611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_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2019 / © 2019 IBM Corporation
</a:t>
            </a:r>
          </a:p>
        </p:txBody>
      </p:sp>
      <p:sp>
        <p:nvSpPr>
          <p:cNvPr id="6" name="Title 5"/>
          <p:cNvSpPr>
            <a:spLocks noGrp="1"/>
          </p:cNvSpPr>
          <p:nvPr>
            <p:ph type="title"/>
          </p:nvPr>
        </p:nvSpPr>
        <p:spPr>
          <a:xfrm>
            <a:off x="5"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727828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pPr defTabSz="914332">
              <a:defRPr/>
            </a:pPr>
            <a:fld id="{D0BE6F14-FF48-0F4F-A8AA-2E3F25371E4A}" type="slidenum">
              <a:rPr lang="en-US" smtClean="0">
                <a:solidFill>
                  <a:srgbClr val="FFFFFF"/>
                </a:solidFill>
              </a:rPr>
              <a:pPr defTabSz="914332">
                <a:defRPr/>
              </a:pPr>
              <a:t>‹#›</a:t>
            </a:fld>
            <a:endParaRPr lang="en-US">
              <a:solidFill>
                <a:srgbClr val="FFFFFF"/>
              </a:solidFill>
            </a:endParaRPr>
          </a:p>
        </p:txBody>
      </p:sp>
      <p:sp>
        <p:nvSpPr>
          <p:cNvPr id="4" name="Footer Placeholder 3"/>
          <p:cNvSpPr>
            <a:spLocks noGrp="1"/>
          </p:cNvSpPr>
          <p:nvPr>
            <p:ph type="ftr" sz="quarter" idx="11"/>
          </p:nvPr>
        </p:nvSpPr>
        <p:spPr/>
        <p:txBody>
          <a:bodyPr/>
          <a:lstStyle/>
          <a:p>
            <a:pPr defTabSz="914550">
              <a:defRPr/>
            </a:pPr>
            <a:r>
              <a:rPr lang="en-CA">
                <a:solidFill>
                  <a:srgbClr val="FFFFFF"/>
                </a:solidFill>
              </a:rPr>
              <a:t>Think 2019 / February 2019 / © 2019 IBM Corporation</a:t>
            </a:r>
            <a:endParaRPr lang="en-US">
              <a:solidFill>
                <a:srgbClr val="FFFFFF"/>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950870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6F8B23-0DA0-F84D-B148-D0C305528F3E}"/>
              </a:ext>
            </a:extLst>
          </p:cNvPr>
          <p:cNvSpPr>
            <a:spLocks noGrp="1"/>
          </p:cNvSpPr>
          <p:nvPr>
            <p:ph type="dt" sz="half" idx="10"/>
          </p:nvPr>
        </p:nvSpPr>
        <p:spPr/>
        <p:txBody>
          <a:bodyPr/>
          <a:lstStyle/>
          <a:p>
            <a:fld id="{A33426D9-1307-674C-ABEF-F405BCF30C46}" type="datetimeFigureOut">
              <a:rPr lang="en-US" smtClean="0"/>
              <a:t>1/13/2025</a:t>
            </a:fld>
            <a:endParaRPr lang="en-US"/>
          </a:p>
        </p:txBody>
      </p:sp>
      <p:sp>
        <p:nvSpPr>
          <p:cNvPr id="3" name="Footer Placeholder 2">
            <a:extLst>
              <a:ext uri="{FF2B5EF4-FFF2-40B4-BE49-F238E27FC236}">
                <a16:creationId xmlns:a16="http://schemas.microsoft.com/office/drawing/2014/main" id="{13FAD117-A39F-F54F-82A7-C4AE2770E4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0CC737-8F06-5948-BFD8-33B8F3857DD0}"/>
              </a:ext>
            </a:extLst>
          </p:cNvPr>
          <p:cNvSpPr>
            <a:spLocks noGrp="1"/>
          </p:cNvSpPr>
          <p:nvPr>
            <p:ph type="sldNum" sz="quarter" idx="12"/>
          </p:nvPr>
        </p:nvSpPr>
        <p:spPr/>
        <p:txBody>
          <a:bodyPr/>
          <a:lstStyle/>
          <a:p>
            <a:fld id="{978ED9C6-C82C-3D45-B049-2FEDFE0B4056}" type="slidenum">
              <a:rPr lang="en-US" smtClean="0"/>
              <a:t>‹#›</a:t>
            </a:fld>
            <a:endParaRPr lang="en-US"/>
          </a:p>
        </p:txBody>
      </p:sp>
    </p:spTree>
    <p:extLst>
      <p:ext uri="{BB962C8B-B14F-4D97-AF65-F5344CB8AC3E}">
        <p14:creationId xmlns:p14="http://schemas.microsoft.com/office/powerpoint/2010/main" val="1024980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ront Cover">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2E88B3B3-F847-1E45-A644-541D0CF1126E}"/>
              </a:ext>
            </a:extLst>
          </p:cNvPr>
          <p:cNvGrpSpPr/>
          <p:nvPr userDrawn="1"/>
        </p:nvGrpSpPr>
        <p:grpSpPr>
          <a:xfrm>
            <a:off x="0" y="0"/>
            <a:ext cx="6967032" cy="6858000"/>
            <a:chOff x="0" y="-13892"/>
            <a:chExt cx="6967032" cy="6857493"/>
          </a:xfrm>
        </p:grpSpPr>
        <p:pic>
          <p:nvPicPr>
            <p:cNvPr id="23" name="Picture 22">
              <a:extLst>
                <a:ext uri="{FF2B5EF4-FFF2-40B4-BE49-F238E27FC236}">
                  <a16:creationId xmlns:a16="http://schemas.microsoft.com/office/drawing/2014/main" id="{E0D53A6E-0732-3347-979B-1F3C4C3611E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3892"/>
              <a:ext cx="6787706" cy="6857493"/>
            </a:xfrm>
            <a:prstGeom prst="rect">
              <a:avLst/>
            </a:prstGeom>
          </p:spPr>
        </p:pic>
        <p:sp>
          <p:nvSpPr>
            <p:cNvPr id="24" name="Freeform 23">
              <a:extLst>
                <a:ext uri="{FF2B5EF4-FFF2-40B4-BE49-F238E27FC236}">
                  <a16:creationId xmlns:a16="http://schemas.microsoft.com/office/drawing/2014/main" id="{80E13828-5A2A-DE4A-81EC-26F242E468B2}"/>
                </a:ext>
              </a:extLst>
            </p:cNvPr>
            <p:cNvSpPr/>
            <p:nvPr userDrawn="1"/>
          </p:nvSpPr>
          <p:spPr>
            <a:xfrm>
              <a:off x="4713689" y="4475959"/>
              <a:ext cx="2253343" cy="2367642"/>
            </a:xfrm>
            <a:custGeom>
              <a:avLst/>
              <a:gdLst>
                <a:gd name="connsiteX0" fmla="*/ 1681843 w 2253343"/>
                <a:gd name="connsiteY0" fmla="*/ 163285 h 2367642"/>
                <a:gd name="connsiteX1" fmla="*/ 1681843 w 2253343"/>
                <a:gd name="connsiteY1" fmla="*/ 163285 h 2367642"/>
                <a:gd name="connsiteX2" fmla="*/ 1224643 w 2253343"/>
                <a:gd name="connsiteY2" fmla="*/ 1126671 h 2367642"/>
                <a:gd name="connsiteX3" fmla="*/ 0 w 2253343"/>
                <a:gd name="connsiteY3" fmla="*/ 2367642 h 2367642"/>
                <a:gd name="connsiteX4" fmla="*/ 2253343 w 2253343"/>
                <a:gd name="connsiteY4" fmla="*/ 2367642 h 2367642"/>
                <a:gd name="connsiteX5" fmla="*/ 2253343 w 2253343"/>
                <a:gd name="connsiteY5" fmla="*/ 0 h 2367642"/>
                <a:gd name="connsiteX6" fmla="*/ 1681843 w 2253343"/>
                <a:gd name="connsiteY6" fmla="*/ 163285 h 236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3343" h="2367642">
                  <a:moveTo>
                    <a:pt x="1681843" y="163285"/>
                  </a:moveTo>
                  <a:lnTo>
                    <a:pt x="1681843" y="163285"/>
                  </a:lnTo>
                  <a:lnTo>
                    <a:pt x="1224643" y="1126671"/>
                  </a:lnTo>
                  <a:lnTo>
                    <a:pt x="0" y="2367642"/>
                  </a:lnTo>
                  <a:lnTo>
                    <a:pt x="2253343" y="2367642"/>
                  </a:lnTo>
                  <a:lnTo>
                    <a:pt x="2253343" y="0"/>
                  </a:lnTo>
                  <a:lnTo>
                    <a:pt x="1681843" y="16328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panose="020B0503050203000203" pitchFamily="34" charset="0"/>
              </a:endParaRPr>
            </a:p>
          </p:txBody>
        </p:sp>
        <p:sp>
          <p:nvSpPr>
            <p:cNvPr id="25" name="Freeform 24">
              <a:extLst>
                <a:ext uri="{FF2B5EF4-FFF2-40B4-BE49-F238E27FC236}">
                  <a16:creationId xmlns:a16="http://schemas.microsoft.com/office/drawing/2014/main" id="{8638D980-9CA3-6741-A87D-BCDE2048F86B}"/>
                </a:ext>
              </a:extLst>
            </p:cNvPr>
            <p:cNvSpPr/>
            <p:nvPr userDrawn="1"/>
          </p:nvSpPr>
          <p:spPr>
            <a:xfrm rot="10800000" flipH="1">
              <a:off x="4713689" y="-13891"/>
              <a:ext cx="2231168" cy="2367642"/>
            </a:xfrm>
            <a:custGeom>
              <a:avLst/>
              <a:gdLst>
                <a:gd name="connsiteX0" fmla="*/ 1681843 w 2253343"/>
                <a:gd name="connsiteY0" fmla="*/ 163285 h 2367642"/>
                <a:gd name="connsiteX1" fmla="*/ 1681843 w 2253343"/>
                <a:gd name="connsiteY1" fmla="*/ 163285 h 2367642"/>
                <a:gd name="connsiteX2" fmla="*/ 1224643 w 2253343"/>
                <a:gd name="connsiteY2" fmla="*/ 1126671 h 2367642"/>
                <a:gd name="connsiteX3" fmla="*/ 0 w 2253343"/>
                <a:gd name="connsiteY3" fmla="*/ 2367642 h 2367642"/>
                <a:gd name="connsiteX4" fmla="*/ 2253343 w 2253343"/>
                <a:gd name="connsiteY4" fmla="*/ 2367642 h 2367642"/>
                <a:gd name="connsiteX5" fmla="*/ 2253343 w 2253343"/>
                <a:gd name="connsiteY5" fmla="*/ 0 h 2367642"/>
                <a:gd name="connsiteX6" fmla="*/ 1681843 w 2253343"/>
                <a:gd name="connsiteY6" fmla="*/ 163285 h 2367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3343" h="2367642">
                  <a:moveTo>
                    <a:pt x="1681843" y="163285"/>
                  </a:moveTo>
                  <a:lnTo>
                    <a:pt x="1681843" y="163285"/>
                  </a:lnTo>
                  <a:lnTo>
                    <a:pt x="1224643" y="1126671"/>
                  </a:lnTo>
                  <a:lnTo>
                    <a:pt x="0" y="2367642"/>
                  </a:lnTo>
                  <a:lnTo>
                    <a:pt x="2253343" y="2367642"/>
                  </a:lnTo>
                  <a:lnTo>
                    <a:pt x="2253343" y="0"/>
                  </a:lnTo>
                  <a:lnTo>
                    <a:pt x="1681843" y="16328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panose="020B0503050203000203" pitchFamily="34" charset="0"/>
              </a:endParaRPr>
            </a:p>
          </p:txBody>
        </p:sp>
      </p:grpSp>
      <p:sp>
        <p:nvSpPr>
          <p:cNvPr id="2" name="Title 1">
            <a:extLst>
              <a:ext uri="{FF2B5EF4-FFF2-40B4-BE49-F238E27FC236}">
                <a16:creationId xmlns:a16="http://schemas.microsoft.com/office/drawing/2014/main" id="{5ED12CCB-08CB-4372-8657-B5C9EAEDA1A8}"/>
              </a:ext>
            </a:extLst>
          </p:cNvPr>
          <p:cNvSpPr>
            <a:spLocks noGrp="1"/>
          </p:cNvSpPr>
          <p:nvPr>
            <p:ph type="ctrTitle" hasCustomPrompt="1"/>
          </p:nvPr>
        </p:nvSpPr>
        <p:spPr>
          <a:xfrm>
            <a:off x="7247907" y="2134305"/>
            <a:ext cx="3798675" cy="1354592"/>
          </a:xfrm>
        </p:spPr>
        <p:txBody>
          <a:bodyPr anchor="b"/>
          <a:lstStyle>
            <a:lvl1pPr algn="l">
              <a:lnSpc>
                <a:spcPct val="100000"/>
              </a:lnSpc>
              <a:defRPr sz="4000" b="1"/>
            </a:lvl1pPr>
          </a:lstStyle>
          <a:p>
            <a:r>
              <a:rPr lang="en-US" dirty="0"/>
              <a:t>CLICK TO EDIT MASTER TITLE STYLE</a:t>
            </a:r>
            <a:endParaRPr lang="en-IN" dirty="0"/>
          </a:p>
        </p:txBody>
      </p:sp>
      <p:sp>
        <p:nvSpPr>
          <p:cNvPr id="5" name="Footer Placeholder 4">
            <a:extLst>
              <a:ext uri="{FF2B5EF4-FFF2-40B4-BE49-F238E27FC236}">
                <a16:creationId xmlns:a16="http://schemas.microsoft.com/office/drawing/2014/main" id="{0B69D286-6837-4770-99B7-33FFBBADC291}"/>
              </a:ext>
            </a:extLst>
          </p:cNvPr>
          <p:cNvSpPr>
            <a:spLocks noGrp="1"/>
          </p:cNvSpPr>
          <p:nvPr>
            <p:ph type="ftr" sz="quarter" idx="11"/>
          </p:nvPr>
        </p:nvSpPr>
        <p:spPr>
          <a:xfrm>
            <a:off x="7657497" y="6356350"/>
            <a:ext cx="4114800" cy="365125"/>
          </a:xfrm>
          <a:prstGeom prst="rect">
            <a:avLst/>
          </a:prstGeom>
        </p:spPr>
        <p:txBody>
          <a:bodyPr/>
          <a:lstStyle>
            <a:lvl1pPr algn="r">
              <a:defRPr sz="900" b="0" i="0">
                <a:latin typeface="IBM Plex Sans" panose="020B0503050203000203" pitchFamily="34" charset="0"/>
              </a:defRPr>
            </a:lvl1pPr>
          </a:lstStyle>
          <a:p>
            <a:endParaRPr lang="en-IN" dirty="0"/>
          </a:p>
        </p:txBody>
      </p:sp>
      <p:sp>
        <p:nvSpPr>
          <p:cNvPr id="8" name="TextBox 7">
            <a:extLst>
              <a:ext uri="{FF2B5EF4-FFF2-40B4-BE49-F238E27FC236}">
                <a16:creationId xmlns:a16="http://schemas.microsoft.com/office/drawing/2014/main" id="{D45CE471-E614-714C-AE7E-A75A6A50F9D8}"/>
              </a:ext>
            </a:extLst>
          </p:cNvPr>
          <p:cNvSpPr txBox="1"/>
          <p:nvPr userDrawn="1"/>
        </p:nvSpPr>
        <p:spPr>
          <a:xfrm>
            <a:off x="7247907" y="476553"/>
            <a:ext cx="3094117" cy="307777"/>
          </a:xfrm>
          <a:prstGeom prst="rect">
            <a:avLst/>
          </a:prstGeom>
          <a:noFill/>
        </p:spPr>
        <p:txBody>
          <a:bodyPr wrap="none" rtlCol="0">
            <a:spAutoFit/>
          </a:bodyPr>
          <a:lstStyle/>
          <a:p>
            <a:r>
              <a:rPr lang="en-US" sz="1400" b="0" i="0" dirty="0">
                <a:latin typeface="IBM Plex Sans" panose="020B0503050203000203" pitchFamily="34" charset="0"/>
              </a:rPr>
              <a:t>CIC India | Global Business Services</a:t>
            </a:r>
          </a:p>
        </p:txBody>
      </p:sp>
      <p:sp>
        <p:nvSpPr>
          <p:cNvPr id="9" name="Rectangle 8">
            <a:extLst>
              <a:ext uri="{FF2B5EF4-FFF2-40B4-BE49-F238E27FC236}">
                <a16:creationId xmlns:a16="http://schemas.microsoft.com/office/drawing/2014/main" id="{15C703C4-C97F-714E-A290-137B203E4248}"/>
              </a:ext>
            </a:extLst>
          </p:cNvPr>
          <p:cNvSpPr/>
          <p:nvPr userDrawn="1"/>
        </p:nvSpPr>
        <p:spPr>
          <a:xfrm>
            <a:off x="7247907" y="217691"/>
            <a:ext cx="1778051" cy="307777"/>
          </a:xfrm>
          <a:prstGeom prst="rect">
            <a:avLst/>
          </a:prstGeom>
        </p:spPr>
        <p:txBody>
          <a:bodyPr wrap="none">
            <a:spAutoFit/>
          </a:bodyPr>
          <a:lstStyle/>
          <a:p>
            <a:r>
              <a:rPr lang="en-US" sz="1400" b="1" i="0" dirty="0">
                <a:latin typeface="IBM Plex Sans" panose="020B0503050203000203" pitchFamily="34" charset="0"/>
              </a:rPr>
              <a:t>Distribution Sector</a:t>
            </a:r>
          </a:p>
        </p:txBody>
      </p:sp>
      <p:sp>
        <p:nvSpPr>
          <p:cNvPr id="32" name="Freeform 31">
            <a:extLst>
              <a:ext uri="{FF2B5EF4-FFF2-40B4-BE49-F238E27FC236}">
                <a16:creationId xmlns:a16="http://schemas.microsoft.com/office/drawing/2014/main" id="{4AB0BF25-87E8-8C40-8130-9E5AFA382A72}"/>
              </a:ext>
            </a:extLst>
          </p:cNvPr>
          <p:cNvSpPr/>
          <p:nvPr userDrawn="1"/>
        </p:nvSpPr>
        <p:spPr>
          <a:xfrm>
            <a:off x="5266135" y="-14400"/>
            <a:ext cx="1640856" cy="6886800"/>
          </a:xfrm>
          <a:custGeom>
            <a:avLst/>
            <a:gdLst>
              <a:gd name="connsiteX0" fmla="*/ 1090548 w 3039578"/>
              <a:gd name="connsiteY0" fmla="*/ 0 h 6886800"/>
              <a:gd name="connsiteX1" fmla="*/ 1398722 w 3039578"/>
              <a:gd name="connsiteY1" fmla="*/ 0 h 6886800"/>
              <a:gd name="connsiteX2" fmla="*/ 1460721 w 3039578"/>
              <a:gd name="connsiteY2" fmla="*/ 55260 h 6886800"/>
              <a:gd name="connsiteX3" fmla="*/ 1620441 w 3039578"/>
              <a:gd name="connsiteY3" fmla="*/ 6837603 h 6886800"/>
              <a:gd name="connsiteX4" fmla="*/ 1569467 w 3039578"/>
              <a:gd name="connsiteY4" fmla="*/ 6886800 h 6886800"/>
              <a:gd name="connsiteX5" fmla="*/ 1229325 w 3039578"/>
              <a:gd name="connsiteY5" fmla="*/ 6886800 h 6886800"/>
              <a:gd name="connsiteX6" fmla="*/ 0 w 3039578"/>
              <a:gd name="connsiteY6" fmla="*/ 5940941 h 6886800"/>
              <a:gd name="connsiteX7" fmla="*/ 0 w 3039578"/>
              <a:gd name="connsiteY7" fmla="*/ 908335 h 6886800"/>
              <a:gd name="connsiteX0" fmla="*/ 1090548 w 3039578"/>
              <a:gd name="connsiteY0" fmla="*/ 0 h 6886800"/>
              <a:gd name="connsiteX1" fmla="*/ 1398722 w 3039578"/>
              <a:gd name="connsiteY1" fmla="*/ 0 h 6886800"/>
              <a:gd name="connsiteX2" fmla="*/ 1460721 w 3039578"/>
              <a:gd name="connsiteY2" fmla="*/ 55260 h 6886800"/>
              <a:gd name="connsiteX3" fmla="*/ 1620441 w 3039578"/>
              <a:gd name="connsiteY3" fmla="*/ 6837603 h 6886800"/>
              <a:gd name="connsiteX4" fmla="*/ 1569467 w 3039578"/>
              <a:gd name="connsiteY4" fmla="*/ 6886800 h 6886800"/>
              <a:gd name="connsiteX5" fmla="*/ 1229325 w 3039578"/>
              <a:gd name="connsiteY5" fmla="*/ 6886800 h 6886800"/>
              <a:gd name="connsiteX6" fmla="*/ 0 w 3039578"/>
              <a:gd name="connsiteY6" fmla="*/ 5940941 h 6886800"/>
              <a:gd name="connsiteX7" fmla="*/ 1090548 w 3039578"/>
              <a:gd name="connsiteY7" fmla="*/ 0 h 6886800"/>
              <a:gd name="connsiteX0" fmla="*/ 0 w 3039578"/>
              <a:gd name="connsiteY0" fmla="*/ 5940941 h 6886800"/>
              <a:gd name="connsiteX1" fmla="*/ 1090548 w 3039578"/>
              <a:gd name="connsiteY1" fmla="*/ 0 h 6886800"/>
              <a:gd name="connsiteX2" fmla="*/ 1398722 w 3039578"/>
              <a:gd name="connsiteY2" fmla="*/ 0 h 6886800"/>
              <a:gd name="connsiteX3" fmla="*/ 1460721 w 3039578"/>
              <a:gd name="connsiteY3" fmla="*/ 55260 h 6886800"/>
              <a:gd name="connsiteX4" fmla="*/ 1620441 w 3039578"/>
              <a:gd name="connsiteY4" fmla="*/ 6837603 h 6886800"/>
              <a:gd name="connsiteX5" fmla="*/ 1569467 w 3039578"/>
              <a:gd name="connsiteY5" fmla="*/ 6886800 h 6886800"/>
              <a:gd name="connsiteX6" fmla="*/ 1229325 w 3039578"/>
              <a:gd name="connsiteY6" fmla="*/ 6886800 h 6886800"/>
              <a:gd name="connsiteX7" fmla="*/ 91440 w 3039578"/>
              <a:gd name="connsiteY7" fmla="*/ 6032381 h 6886800"/>
              <a:gd name="connsiteX0" fmla="*/ 0 w 3039578"/>
              <a:gd name="connsiteY0" fmla="*/ 5940941 h 6886800"/>
              <a:gd name="connsiteX1" fmla="*/ 1090548 w 3039578"/>
              <a:gd name="connsiteY1" fmla="*/ 0 h 6886800"/>
              <a:gd name="connsiteX2" fmla="*/ 1398722 w 3039578"/>
              <a:gd name="connsiteY2" fmla="*/ 0 h 6886800"/>
              <a:gd name="connsiteX3" fmla="*/ 1460721 w 3039578"/>
              <a:gd name="connsiteY3" fmla="*/ 55260 h 6886800"/>
              <a:gd name="connsiteX4" fmla="*/ 1620441 w 3039578"/>
              <a:gd name="connsiteY4" fmla="*/ 6837603 h 6886800"/>
              <a:gd name="connsiteX5" fmla="*/ 1569467 w 3039578"/>
              <a:gd name="connsiteY5" fmla="*/ 6886800 h 6886800"/>
              <a:gd name="connsiteX6" fmla="*/ 1229325 w 3039578"/>
              <a:gd name="connsiteY6" fmla="*/ 6886800 h 6886800"/>
              <a:gd name="connsiteX0" fmla="*/ 0 w 1949030"/>
              <a:gd name="connsiteY0" fmla="*/ 0 h 6886800"/>
              <a:gd name="connsiteX1" fmla="*/ 308174 w 1949030"/>
              <a:gd name="connsiteY1" fmla="*/ 0 h 6886800"/>
              <a:gd name="connsiteX2" fmla="*/ 370173 w 1949030"/>
              <a:gd name="connsiteY2" fmla="*/ 55260 h 6886800"/>
              <a:gd name="connsiteX3" fmla="*/ 529893 w 1949030"/>
              <a:gd name="connsiteY3" fmla="*/ 6837603 h 6886800"/>
              <a:gd name="connsiteX4" fmla="*/ 478919 w 1949030"/>
              <a:gd name="connsiteY4" fmla="*/ 6886800 h 6886800"/>
              <a:gd name="connsiteX5" fmla="*/ 138777 w 1949030"/>
              <a:gd name="connsiteY5" fmla="*/ 6886800 h 6886800"/>
              <a:gd name="connsiteX0" fmla="*/ 169397 w 1810253"/>
              <a:gd name="connsiteY0" fmla="*/ 0 h 6886800"/>
              <a:gd name="connsiteX1" fmla="*/ 231396 w 1810253"/>
              <a:gd name="connsiteY1" fmla="*/ 55260 h 6886800"/>
              <a:gd name="connsiteX2" fmla="*/ 391116 w 1810253"/>
              <a:gd name="connsiteY2" fmla="*/ 6837603 h 6886800"/>
              <a:gd name="connsiteX3" fmla="*/ 340142 w 1810253"/>
              <a:gd name="connsiteY3" fmla="*/ 6886800 h 6886800"/>
              <a:gd name="connsiteX4" fmla="*/ 0 w 1810253"/>
              <a:gd name="connsiteY4" fmla="*/ 6886800 h 6886800"/>
              <a:gd name="connsiteX0" fmla="*/ 0 w 1640856"/>
              <a:gd name="connsiteY0" fmla="*/ 0 h 6886800"/>
              <a:gd name="connsiteX1" fmla="*/ 61999 w 1640856"/>
              <a:gd name="connsiteY1" fmla="*/ 55260 h 6886800"/>
              <a:gd name="connsiteX2" fmla="*/ 221719 w 1640856"/>
              <a:gd name="connsiteY2" fmla="*/ 6837603 h 6886800"/>
              <a:gd name="connsiteX3" fmla="*/ 170745 w 1640856"/>
              <a:gd name="connsiteY3" fmla="*/ 6886800 h 6886800"/>
            </a:gdLst>
            <a:ahLst/>
            <a:cxnLst>
              <a:cxn ang="0">
                <a:pos x="connsiteX0" y="connsiteY0"/>
              </a:cxn>
              <a:cxn ang="0">
                <a:pos x="connsiteX1" y="connsiteY1"/>
              </a:cxn>
              <a:cxn ang="0">
                <a:pos x="connsiteX2" y="connsiteY2"/>
              </a:cxn>
              <a:cxn ang="0">
                <a:pos x="connsiteX3" y="connsiteY3"/>
              </a:cxn>
            </a:cxnLst>
            <a:rect l="l" t="t" r="r" b="b"/>
            <a:pathLst>
              <a:path w="1640856" h="6886800">
                <a:moveTo>
                  <a:pt x="0" y="0"/>
                </a:moveTo>
                <a:lnTo>
                  <a:pt x="61999" y="55260"/>
                </a:lnTo>
                <a:cubicBezTo>
                  <a:pt x="2104865" y="1968021"/>
                  <a:pt x="2172931" y="4858352"/>
                  <a:pt x="221719" y="6837603"/>
                </a:cubicBezTo>
                <a:lnTo>
                  <a:pt x="170745" y="6886800"/>
                </a:lnTo>
              </a:path>
            </a:pathLst>
          </a:custGeom>
          <a:ln w="76200">
            <a:solidFill>
              <a:srgbClr val="0449D9">
                <a:alpha val="45000"/>
              </a:srgbClr>
            </a:solid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en-US" b="0" i="0" dirty="0">
              <a:latin typeface="IBM Plex Sans" panose="020B0503050203000203" pitchFamily="34" charset="0"/>
            </a:endParaRPr>
          </a:p>
        </p:txBody>
      </p:sp>
      <p:sp>
        <p:nvSpPr>
          <p:cNvPr id="12" name="Oval 11">
            <a:extLst>
              <a:ext uri="{FF2B5EF4-FFF2-40B4-BE49-F238E27FC236}">
                <a16:creationId xmlns:a16="http://schemas.microsoft.com/office/drawing/2014/main" id="{F8630730-18F6-8D47-ACD8-EC27A6592BC7}"/>
              </a:ext>
            </a:extLst>
          </p:cNvPr>
          <p:cNvSpPr/>
          <p:nvPr userDrawn="1"/>
        </p:nvSpPr>
        <p:spPr>
          <a:xfrm>
            <a:off x="5913401" y="5657850"/>
            <a:ext cx="448457" cy="448457"/>
          </a:xfrm>
          <a:prstGeom prst="ellipse">
            <a:avLst/>
          </a:prstGeom>
          <a:solidFill>
            <a:srgbClr val="924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panose="020B0503050203000203" pitchFamily="34" charset="0"/>
            </a:endParaRPr>
          </a:p>
        </p:txBody>
      </p:sp>
      <p:sp>
        <p:nvSpPr>
          <p:cNvPr id="33" name="Oval 32">
            <a:extLst>
              <a:ext uri="{FF2B5EF4-FFF2-40B4-BE49-F238E27FC236}">
                <a16:creationId xmlns:a16="http://schemas.microsoft.com/office/drawing/2014/main" id="{8AD11873-8279-684A-82F4-10EB95085CEC}"/>
              </a:ext>
            </a:extLst>
          </p:cNvPr>
          <p:cNvSpPr/>
          <p:nvPr userDrawn="1"/>
        </p:nvSpPr>
        <p:spPr>
          <a:xfrm>
            <a:off x="10598125" y="840946"/>
            <a:ext cx="448457" cy="448457"/>
          </a:xfrm>
          <a:prstGeom prst="ellipse">
            <a:avLst/>
          </a:prstGeom>
          <a:solidFill>
            <a:srgbClr val="924CFC">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panose="020B0503050203000203" pitchFamily="34" charset="0"/>
            </a:endParaRPr>
          </a:p>
        </p:txBody>
      </p:sp>
      <p:sp>
        <p:nvSpPr>
          <p:cNvPr id="36" name="TextBox 35">
            <a:extLst>
              <a:ext uri="{FF2B5EF4-FFF2-40B4-BE49-F238E27FC236}">
                <a16:creationId xmlns:a16="http://schemas.microsoft.com/office/drawing/2014/main" id="{D57EDD32-ADF1-8F41-92FB-2FAC1BA628C3}"/>
              </a:ext>
            </a:extLst>
          </p:cNvPr>
          <p:cNvSpPr txBox="1"/>
          <p:nvPr userDrawn="1"/>
        </p:nvSpPr>
        <p:spPr>
          <a:xfrm>
            <a:off x="7247907" y="3466828"/>
            <a:ext cx="2956259" cy="646331"/>
          </a:xfrm>
          <a:prstGeom prst="rect">
            <a:avLst/>
          </a:prstGeom>
        </p:spPr>
        <p:txBody>
          <a:bodyPr vert="horz" lIns="91440" tIns="45720" rIns="91440" bIns="45720" rtlCol="0">
            <a:normAutofit lnSpcReduction="10000"/>
          </a:bodyPr>
          <a:lstStyle>
            <a:lvl1pPr indent="0">
              <a:lnSpc>
                <a:spcPct val="90000"/>
              </a:lnSpc>
              <a:spcBef>
                <a:spcPts val="1000"/>
              </a:spcBef>
              <a:buFont typeface="Arial" panose="020B0604020202020204" pitchFamily="34" charset="0"/>
              <a:buNone/>
              <a:defRPr sz="4000" b="0" i="0">
                <a:solidFill>
                  <a:srgbClr val="924CFC"/>
                </a:solidFill>
                <a:latin typeface="IBM Plex Sans" panose="020B0503050203000203" pitchFamily="34" charset="0"/>
              </a:defRPr>
            </a:lvl1pPr>
            <a:lvl2pPr indent="0" algn="ctr">
              <a:lnSpc>
                <a:spcPct val="90000"/>
              </a:lnSpc>
              <a:spcBef>
                <a:spcPts val="500"/>
              </a:spcBef>
              <a:buFont typeface="Arial" panose="020B0604020202020204" pitchFamily="34" charset="0"/>
              <a:buNone/>
              <a:defRPr sz="2000" b="0" i="0">
                <a:latin typeface="IBM Plex Sans" panose="020B0503050203000203" pitchFamily="34" charset="0"/>
              </a:defRPr>
            </a:lvl2pPr>
            <a:lvl3pPr indent="0" algn="ctr">
              <a:lnSpc>
                <a:spcPct val="90000"/>
              </a:lnSpc>
              <a:spcBef>
                <a:spcPts val="500"/>
              </a:spcBef>
              <a:buFont typeface="Arial" panose="020B0604020202020204" pitchFamily="34" charset="0"/>
              <a:buNone/>
              <a:defRPr b="0" i="0">
                <a:latin typeface="IBM Plex Sans" panose="020B0503050203000203" pitchFamily="34" charset="0"/>
              </a:defRPr>
            </a:lvl3pPr>
            <a:lvl4pPr indent="0" algn="ctr">
              <a:lnSpc>
                <a:spcPct val="90000"/>
              </a:lnSpc>
              <a:spcBef>
                <a:spcPts val="500"/>
              </a:spcBef>
              <a:buFont typeface="Arial" panose="020B0604020202020204" pitchFamily="34" charset="0"/>
              <a:buNone/>
              <a:defRPr sz="1600" b="0" i="0">
                <a:latin typeface="IBM Plex Sans" panose="020B0503050203000203" pitchFamily="34" charset="0"/>
              </a:defRPr>
            </a:lvl4pPr>
            <a:lvl5pPr indent="0" algn="ctr">
              <a:lnSpc>
                <a:spcPct val="90000"/>
              </a:lnSpc>
              <a:spcBef>
                <a:spcPts val="500"/>
              </a:spcBef>
              <a:buFont typeface="Arial" panose="020B0604020202020204" pitchFamily="34" charset="0"/>
              <a:buNone/>
              <a:defRPr sz="1600" b="0" i="0">
                <a:latin typeface="IBM Plex Sans" panose="020B0503050203000203" pitchFamily="34" charset="0"/>
              </a:defRPr>
            </a:lvl5pPr>
            <a:lvl6pPr indent="0" algn="ctr">
              <a:lnSpc>
                <a:spcPct val="90000"/>
              </a:lnSpc>
              <a:spcBef>
                <a:spcPts val="500"/>
              </a:spcBef>
              <a:buFont typeface="Arial" panose="020B0604020202020204" pitchFamily="34" charset="0"/>
              <a:buNone/>
              <a:defRPr sz="1600"/>
            </a:lvl6pPr>
            <a:lvl7pPr indent="0" algn="ctr">
              <a:lnSpc>
                <a:spcPct val="90000"/>
              </a:lnSpc>
              <a:spcBef>
                <a:spcPts val="500"/>
              </a:spcBef>
              <a:buFont typeface="Arial" panose="020B0604020202020204" pitchFamily="34" charset="0"/>
              <a:buNone/>
              <a:defRPr sz="1600"/>
            </a:lvl7pPr>
            <a:lvl8pPr indent="0" algn="ctr">
              <a:lnSpc>
                <a:spcPct val="90000"/>
              </a:lnSpc>
              <a:spcBef>
                <a:spcPts val="500"/>
              </a:spcBef>
              <a:buFont typeface="Arial" panose="020B0604020202020204" pitchFamily="34" charset="0"/>
              <a:buNone/>
              <a:defRPr sz="1600"/>
            </a:lvl8pPr>
            <a:lvl9pPr indent="0" algn="ctr">
              <a:lnSpc>
                <a:spcPct val="90000"/>
              </a:lnSpc>
              <a:spcBef>
                <a:spcPts val="500"/>
              </a:spcBef>
              <a:buFont typeface="Arial" panose="020B0604020202020204" pitchFamily="34" charset="0"/>
              <a:buNone/>
              <a:defRPr sz="1600"/>
            </a:lvl9pPr>
          </a:lstStyle>
          <a:p>
            <a:pPr lvl="0">
              <a:lnSpc>
                <a:spcPct val="100000"/>
              </a:lnSpc>
            </a:pPr>
            <a:r>
              <a:rPr lang="en-US" dirty="0"/>
              <a:t>YEAR BOOK</a:t>
            </a:r>
          </a:p>
        </p:txBody>
      </p:sp>
      <p:cxnSp>
        <p:nvCxnSpPr>
          <p:cNvPr id="40" name="Straight Connector 39">
            <a:extLst>
              <a:ext uri="{FF2B5EF4-FFF2-40B4-BE49-F238E27FC236}">
                <a16:creationId xmlns:a16="http://schemas.microsoft.com/office/drawing/2014/main" id="{4BD3B67A-0446-D44B-95BF-EA79E7449EF0}"/>
              </a:ext>
            </a:extLst>
          </p:cNvPr>
          <p:cNvCxnSpPr>
            <a:cxnSpLocks/>
          </p:cNvCxnSpPr>
          <p:nvPr userDrawn="1"/>
        </p:nvCxnSpPr>
        <p:spPr>
          <a:xfrm>
            <a:off x="11707906" y="-25552"/>
            <a:ext cx="0" cy="3503298"/>
          </a:xfrm>
          <a:prstGeom prst="line">
            <a:avLst/>
          </a:prstGeom>
          <a:ln w="38100" cap="rnd">
            <a:solidFill>
              <a:srgbClr val="924CFC"/>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7E8D64F-0B71-8A4E-B464-0F66C8935DDB}"/>
              </a:ext>
            </a:extLst>
          </p:cNvPr>
          <p:cNvCxnSpPr>
            <a:cxnSpLocks/>
          </p:cNvCxnSpPr>
          <p:nvPr userDrawn="1"/>
        </p:nvCxnSpPr>
        <p:spPr>
          <a:xfrm flipV="1">
            <a:off x="11707906" y="3526573"/>
            <a:ext cx="0" cy="206915"/>
          </a:xfrm>
          <a:prstGeom prst="line">
            <a:avLst/>
          </a:prstGeom>
          <a:ln w="38100" cap="rnd">
            <a:solidFill>
              <a:srgbClr val="924CFC"/>
            </a:solidFill>
            <a:prstDash val="sysDot"/>
            <a:roun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FB25A01-170D-0D4D-BDC0-C2B223903E31}"/>
              </a:ext>
            </a:extLst>
          </p:cNvPr>
          <p:cNvSpPr txBox="1"/>
          <p:nvPr userDrawn="1"/>
        </p:nvSpPr>
        <p:spPr>
          <a:xfrm>
            <a:off x="11398185" y="3656496"/>
            <a:ext cx="651460" cy="1908215"/>
          </a:xfrm>
          <a:prstGeom prst="rect">
            <a:avLst/>
          </a:prstGeom>
          <a:noFill/>
        </p:spPr>
        <p:txBody>
          <a:bodyPr vert="wordArtVert" wrap="none" rtlCol="0">
            <a:spAutoFit/>
          </a:bodyPr>
          <a:lstStyle/>
          <a:p>
            <a:r>
              <a:rPr lang="en-US" sz="2400" b="1" kern="600" spc="-100" baseline="0" dirty="0">
                <a:solidFill>
                  <a:srgbClr val="924CFC"/>
                </a:solidFill>
                <a:latin typeface="IBM Plex Sans" panose="020B0503050203000203" pitchFamily="34" charset="0"/>
              </a:rPr>
              <a:t>2020</a:t>
            </a:r>
          </a:p>
        </p:txBody>
      </p:sp>
      <p:sp>
        <p:nvSpPr>
          <p:cNvPr id="47" name="Freeform 46">
            <a:extLst>
              <a:ext uri="{FF2B5EF4-FFF2-40B4-BE49-F238E27FC236}">
                <a16:creationId xmlns:a16="http://schemas.microsoft.com/office/drawing/2014/main" id="{F485E96D-F56B-B34E-9FFB-C6344BDCC032}"/>
              </a:ext>
            </a:extLst>
          </p:cNvPr>
          <p:cNvSpPr/>
          <p:nvPr userDrawn="1"/>
        </p:nvSpPr>
        <p:spPr>
          <a:xfrm>
            <a:off x="6081240" y="6047464"/>
            <a:ext cx="1228442" cy="810537"/>
          </a:xfrm>
          <a:custGeom>
            <a:avLst/>
            <a:gdLst>
              <a:gd name="connsiteX0" fmla="*/ 614221 w 1228442"/>
              <a:gd name="connsiteY0" fmla="*/ 0 h 810537"/>
              <a:gd name="connsiteX1" fmla="*/ 1228442 w 1228442"/>
              <a:gd name="connsiteY1" fmla="*/ 614221 h 810537"/>
              <a:gd name="connsiteX2" fmla="*/ 1215963 w 1228442"/>
              <a:gd name="connsiteY2" fmla="*/ 738008 h 810537"/>
              <a:gd name="connsiteX3" fmla="*/ 1193449 w 1228442"/>
              <a:gd name="connsiteY3" fmla="*/ 810537 h 810537"/>
              <a:gd name="connsiteX4" fmla="*/ 34993 w 1228442"/>
              <a:gd name="connsiteY4" fmla="*/ 810537 h 810537"/>
              <a:gd name="connsiteX5" fmla="*/ 12479 w 1228442"/>
              <a:gd name="connsiteY5" fmla="*/ 738008 h 810537"/>
              <a:gd name="connsiteX6" fmla="*/ 0 w 1228442"/>
              <a:gd name="connsiteY6" fmla="*/ 614221 h 810537"/>
              <a:gd name="connsiteX7" fmla="*/ 614221 w 1228442"/>
              <a:gd name="connsiteY7" fmla="*/ 0 h 8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442" h="810537">
                <a:moveTo>
                  <a:pt x="614221" y="0"/>
                </a:moveTo>
                <a:cubicBezTo>
                  <a:pt x="953446" y="0"/>
                  <a:pt x="1228442" y="274996"/>
                  <a:pt x="1228442" y="614221"/>
                </a:cubicBezTo>
                <a:cubicBezTo>
                  <a:pt x="1228442" y="656624"/>
                  <a:pt x="1224145" y="698024"/>
                  <a:pt x="1215963" y="738008"/>
                </a:cubicBezTo>
                <a:lnTo>
                  <a:pt x="1193449" y="810537"/>
                </a:lnTo>
                <a:lnTo>
                  <a:pt x="34993" y="810537"/>
                </a:lnTo>
                <a:lnTo>
                  <a:pt x="12479" y="738008"/>
                </a:lnTo>
                <a:cubicBezTo>
                  <a:pt x="4297" y="698024"/>
                  <a:pt x="0" y="656624"/>
                  <a:pt x="0" y="614221"/>
                </a:cubicBezTo>
                <a:cubicBezTo>
                  <a:pt x="0" y="274996"/>
                  <a:pt x="274996" y="0"/>
                  <a:pt x="614221" y="0"/>
                </a:cubicBezTo>
                <a:close/>
              </a:path>
            </a:pathLst>
          </a:custGeom>
          <a:solidFill>
            <a:srgbClr val="0449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IBM Plex Sans" panose="020B0503050203000203" pitchFamily="34" charset="0"/>
            </a:endParaRPr>
          </a:p>
        </p:txBody>
      </p:sp>
      <p:sp>
        <p:nvSpPr>
          <p:cNvPr id="48" name="Freeform 47">
            <a:extLst>
              <a:ext uri="{FF2B5EF4-FFF2-40B4-BE49-F238E27FC236}">
                <a16:creationId xmlns:a16="http://schemas.microsoft.com/office/drawing/2014/main" id="{193F4393-9938-B14C-AFD8-E29AD8C5490E}"/>
              </a:ext>
            </a:extLst>
          </p:cNvPr>
          <p:cNvSpPr/>
          <p:nvPr userDrawn="1"/>
        </p:nvSpPr>
        <p:spPr>
          <a:xfrm rot="10800000">
            <a:off x="6266260" y="0"/>
            <a:ext cx="981647" cy="647699"/>
          </a:xfrm>
          <a:custGeom>
            <a:avLst/>
            <a:gdLst>
              <a:gd name="connsiteX0" fmla="*/ 614221 w 1228442"/>
              <a:gd name="connsiteY0" fmla="*/ 0 h 810537"/>
              <a:gd name="connsiteX1" fmla="*/ 1228442 w 1228442"/>
              <a:gd name="connsiteY1" fmla="*/ 614221 h 810537"/>
              <a:gd name="connsiteX2" fmla="*/ 1215963 w 1228442"/>
              <a:gd name="connsiteY2" fmla="*/ 738008 h 810537"/>
              <a:gd name="connsiteX3" fmla="*/ 1193449 w 1228442"/>
              <a:gd name="connsiteY3" fmla="*/ 810537 h 810537"/>
              <a:gd name="connsiteX4" fmla="*/ 34993 w 1228442"/>
              <a:gd name="connsiteY4" fmla="*/ 810537 h 810537"/>
              <a:gd name="connsiteX5" fmla="*/ 12479 w 1228442"/>
              <a:gd name="connsiteY5" fmla="*/ 738008 h 810537"/>
              <a:gd name="connsiteX6" fmla="*/ 0 w 1228442"/>
              <a:gd name="connsiteY6" fmla="*/ 614221 h 810537"/>
              <a:gd name="connsiteX7" fmla="*/ 614221 w 1228442"/>
              <a:gd name="connsiteY7" fmla="*/ 0 h 8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442" h="810537">
                <a:moveTo>
                  <a:pt x="614221" y="0"/>
                </a:moveTo>
                <a:cubicBezTo>
                  <a:pt x="953446" y="0"/>
                  <a:pt x="1228442" y="274996"/>
                  <a:pt x="1228442" y="614221"/>
                </a:cubicBezTo>
                <a:cubicBezTo>
                  <a:pt x="1228442" y="656624"/>
                  <a:pt x="1224145" y="698024"/>
                  <a:pt x="1215963" y="738008"/>
                </a:cubicBezTo>
                <a:lnTo>
                  <a:pt x="1193449" y="810537"/>
                </a:lnTo>
                <a:lnTo>
                  <a:pt x="34993" y="810537"/>
                </a:lnTo>
                <a:lnTo>
                  <a:pt x="12479" y="738008"/>
                </a:lnTo>
                <a:cubicBezTo>
                  <a:pt x="4297" y="698024"/>
                  <a:pt x="0" y="656624"/>
                  <a:pt x="0" y="614221"/>
                </a:cubicBezTo>
                <a:cubicBezTo>
                  <a:pt x="0" y="274996"/>
                  <a:pt x="274996" y="0"/>
                  <a:pt x="614221" y="0"/>
                </a:cubicBezTo>
                <a:close/>
              </a:path>
            </a:pathLst>
          </a:custGeom>
          <a:solidFill>
            <a:srgbClr val="0449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IBM Plex Sans" panose="020B0503050203000203" pitchFamily="34" charset="0"/>
            </a:endParaRPr>
          </a:p>
        </p:txBody>
      </p:sp>
      <p:sp>
        <p:nvSpPr>
          <p:cNvPr id="20" name="TextBox 19">
            <a:extLst>
              <a:ext uri="{FF2B5EF4-FFF2-40B4-BE49-F238E27FC236}">
                <a16:creationId xmlns:a16="http://schemas.microsoft.com/office/drawing/2014/main" id="{66B90D40-F523-C44F-9763-E62562D0162F}"/>
              </a:ext>
            </a:extLst>
          </p:cNvPr>
          <p:cNvSpPr txBox="1"/>
          <p:nvPr userDrawn="1"/>
        </p:nvSpPr>
        <p:spPr>
          <a:xfrm>
            <a:off x="-1694804" y="0"/>
            <a:ext cx="1694804" cy="2585323"/>
          </a:xfrm>
          <a:prstGeom prst="rect">
            <a:avLst/>
          </a:prstGeom>
          <a:noFill/>
        </p:spPr>
        <p:txBody>
          <a:bodyPr wrap="square" rtlCol="0">
            <a:spAutoFit/>
          </a:bodyPr>
          <a:lstStyle/>
          <a:p>
            <a:r>
              <a:rPr lang="en-US" b="0" i="0" dirty="0">
                <a:solidFill>
                  <a:srgbClr val="0E6EFF"/>
                </a:solidFill>
                <a:highlight>
                  <a:srgbClr val="FFFF00"/>
                </a:highlight>
                <a:latin typeface="IBM Plex Sans" panose="020B0503050203000203" pitchFamily="34" charset="0"/>
              </a:rPr>
              <a:t>Use PPT template</a:t>
            </a:r>
          </a:p>
          <a:p>
            <a:r>
              <a:rPr lang="en-US" b="0" i="0" dirty="0">
                <a:solidFill>
                  <a:srgbClr val="0E6EFF"/>
                </a:solidFill>
                <a:highlight>
                  <a:srgbClr val="FFFF00"/>
                </a:highlight>
                <a:latin typeface="IBM Plex Sans" panose="020B0503050203000203" pitchFamily="34" charset="0"/>
              </a:rPr>
              <a:t>Change the image in the </a:t>
            </a:r>
            <a:r>
              <a:rPr lang="en-US" b="0" i="0" dirty="0">
                <a:solidFill>
                  <a:srgbClr val="C00000"/>
                </a:solidFill>
                <a:highlight>
                  <a:srgbClr val="FFFF00"/>
                </a:highlight>
                <a:latin typeface="IBM Plex Sans" panose="020B0503050203000203" pitchFamily="34" charset="0"/>
              </a:rPr>
              <a:t>slide master</a:t>
            </a:r>
          </a:p>
          <a:p>
            <a:endParaRPr lang="en-US" b="0" i="0" dirty="0">
              <a:solidFill>
                <a:srgbClr val="C00000"/>
              </a:solidFill>
              <a:highlight>
                <a:srgbClr val="FFFF00"/>
              </a:highlight>
              <a:latin typeface="IBM Plex Sans" panose="020B0503050203000203" pitchFamily="34" charset="0"/>
            </a:endParaRPr>
          </a:p>
          <a:p>
            <a:r>
              <a:rPr lang="en-US" b="0" i="0" dirty="0">
                <a:solidFill>
                  <a:srgbClr val="0E6EFF"/>
                </a:solidFill>
                <a:highlight>
                  <a:srgbClr val="FFFF00"/>
                </a:highlight>
                <a:latin typeface="IBM Plex Sans" panose="020B0503050203000203" pitchFamily="34" charset="0"/>
              </a:rPr>
              <a:t>Update the content in the slide view</a:t>
            </a:r>
          </a:p>
        </p:txBody>
      </p:sp>
    </p:spTree>
    <p:extLst>
      <p:ext uri="{BB962C8B-B14F-4D97-AF65-F5344CB8AC3E}">
        <p14:creationId xmlns:p14="http://schemas.microsoft.com/office/powerpoint/2010/main" val="32626220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C">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3B0D3F1-3B61-2446-A3A3-F5B50E3EFCA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1841" y="-9572"/>
            <a:ext cx="7421526" cy="6877139"/>
          </a:xfrm>
          <a:prstGeom prst="rect">
            <a:avLst/>
          </a:prstGeom>
        </p:spPr>
      </p:pic>
      <p:sp>
        <p:nvSpPr>
          <p:cNvPr id="20" name="Freeform 19">
            <a:extLst>
              <a:ext uri="{FF2B5EF4-FFF2-40B4-BE49-F238E27FC236}">
                <a16:creationId xmlns:a16="http://schemas.microsoft.com/office/drawing/2014/main" id="{EDD04988-E501-A343-80B0-ECEEC7959066}"/>
              </a:ext>
            </a:extLst>
          </p:cNvPr>
          <p:cNvSpPr/>
          <p:nvPr userDrawn="1"/>
        </p:nvSpPr>
        <p:spPr>
          <a:xfrm rot="16200000">
            <a:off x="5433451" y="-809055"/>
            <a:ext cx="6858002" cy="8476108"/>
          </a:xfrm>
          <a:custGeom>
            <a:avLst/>
            <a:gdLst>
              <a:gd name="connsiteX0" fmla="*/ 6858002 w 6858002"/>
              <a:gd name="connsiteY0" fmla="*/ 1042992 h 8476108"/>
              <a:gd name="connsiteX1" fmla="*/ 6858001 w 6858002"/>
              <a:gd name="connsiteY1" fmla="*/ 8476108 h 8476108"/>
              <a:gd name="connsiteX2" fmla="*/ 0 w 6858002"/>
              <a:gd name="connsiteY2" fmla="*/ 8476107 h 8476108"/>
              <a:gd name="connsiteX3" fmla="*/ 0 w 6858002"/>
              <a:gd name="connsiteY3" fmla="*/ 1042989 h 8476108"/>
              <a:gd name="connsiteX4" fmla="*/ 236608 w 6858002"/>
              <a:gd name="connsiteY4" fmla="*/ 891303 h 8476108"/>
              <a:gd name="connsiteX5" fmla="*/ 3429000 w 6858002"/>
              <a:gd name="connsiteY5" fmla="*/ 0 h 8476108"/>
              <a:gd name="connsiteX6" fmla="*/ 6621391 w 6858002"/>
              <a:gd name="connsiteY6" fmla="*/ 891303 h 847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2" h="8476108">
                <a:moveTo>
                  <a:pt x="6858002" y="1042992"/>
                </a:moveTo>
                <a:lnTo>
                  <a:pt x="6858001" y="8476108"/>
                </a:lnTo>
                <a:lnTo>
                  <a:pt x="0" y="8476107"/>
                </a:lnTo>
                <a:lnTo>
                  <a:pt x="0" y="1042989"/>
                </a:lnTo>
                <a:lnTo>
                  <a:pt x="236608" y="891303"/>
                </a:lnTo>
                <a:cubicBezTo>
                  <a:pt x="1167459" y="325704"/>
                  <a:pt x="2260193" y="0"/>
                  <a:pt x="3429000" y="0"/>
                </a:cubicBezTo>
                <a:cubicBezTo>
                  <a:pt x="4597806" y="0"/>
                  <a:pt x="5690540" y="325705"/>
                  <a:pt x="6621391" y="89130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solidFill>
                <a:schemeClr val="tx1"/>
              </a:solidFill>
              <a:latin typeface="IBM Plex Sans" panose="020B0503050203000203" pitchFamily="34" charset="0"/>
            </a:endParaRPr>
          </a:p>
        </p:txBody>
      </p:sp>
      <p:sp>
        <p:nvSpPr>
          <p:cNvPr id="8" name="TextBox 7">
            <a:extLst>
              <a:ext uri="{FF2B5EF4-FFF2-40B4-BE49-F238E27FC236}">
                <a16:creationId xmlns:a16="http://schemas.microsoft.com/office/drawing/2014/main" id="{D45CE471-E614-714C-AE7E-A75A6A50F9D8}"/>
              </a:ext>
            </a:extLst>
          </p:cNvPr>
          <p:cNvSpPr txBox="1"/>
          <p:nvPr userDrawn="1"/>
        </p:nvSpPr>
        <p:spPr>
          <a:xfrm>
            <a:off x="5908205" y="476553"/>
            <a:ext cx="3094117" cy="307777"/>
          </a:xfrm>
          <a:prstGeom prst="rect">
            <a:avLst/>
          </a:prstGeom>
          <a:noFill/>
        </p:spPr>
        <p:txBody>
          <a:bodyPr wrap="none" rtlCol="0">
            <a:spAutoFit/>
          </a:bodyPr>
          <a:lstStyle/>
          <a:p>
            <a:r>
              <a:rPr lang="en-US" sz="1400" b="0" i="0" dirty="0">
                <a:latin typeface="IBM Plex Sans" panose="020B0503050203000203" pitchFamily="34" charset="0"/>
              </a:rPr>
              <a:t>CIC India | Global Business Services</a:t>
            </a:r>
          </a:p>
        </p:txBody>
      </p:sp>
      <p:sp>
        <p:nvSpPr>
          <p:cNvPr id="9" name="Rectangle 8">
            <a:extLst>
              <a:ext uri="{FF2B5EF4-FFF2-40B4-BE49-F238E27FC236}">
                <a16:creationId xmlns:a16="http://schemas.microsoft.com/office/drawing/2014/main" id="{15C703C4-C97F-714E-A290-137B203E4248}"/>
              </a:ext>
            </a:extLst>
          </p:cNvPr>
          <p:cNvSpPr/>
          <p:nvPr userDrawn="1"/>
        </p:nvSpPr>
        <p:spPr>
          <a:xfrm>
            <a:off x="5908205" y="217691"/>
            <a:ext cx="1778051" cy="307777"/>
          </a:xfrm>
          <a:prstGeom prst="rect">
            <a:avLst/>
          </a:prstGeom>
        </p:spPr>
        <p:txBody>
          <a:bodyPr wrap="none">
            <a:spAutoFit/>
          </a:bodyPr>
          <a:lstStyle/>
          <a:p>
            <a:r>
              <a:rPr lang="en-US" sz="1400" b="1" i="0" dirty="0">
                <a:latin typeface="IBM Plex Sans" panose="020B0503050203000203" pitchFamily="34" charset="0"/>
              </a:rPr>
              <a:t>Distribution Sector</a:t>
            </a:r>
          </a:p>
        </p:txBody>
      </p:sp>
      <p:sp>
        <p:nvSpPr>
          <p:cNvPr id="33" name="Oval 32">
            <a:extLst>
              <a:ext uri="{FF2B5EF4-FFF2-40B4-BE49-F238E27FC236}">
                <a16:creationId xmlns:a16="http://schemas.microsoft.com/office/drawing/2014/main" id="{8AD11873-8279-684A-82F4-10EB95085CEC}"/>
              </a:ext>
            </a:extLst>
          </p:cNvPr>
          <p:cNvSpPr/>
          <p:nvPr userDrawn="1"/>
        </p:nvSpPr>
        <p:spPr>
          <a:xfrm>
            <a:off x="10598125" y="840946"/>
            <a:ext cx="448457" cy="448457"/>
          </a:xfrm>
          <a:prstGeom prst="ellipse">
            <a:avLst/>
          </a:prstGeom>
          <a:solidFill>
            <a:srgbClr val="924CFC">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panose="020B0503050203000203" pitchFamily="34" charset="0"/>
            </a:endParaRPr>
          </a:p>
        </p:txBody>
      </p:sp>
      <p:cxnSp>
        <p:nvCxnSpPr>
          <p:cNvPr id="40" name="Straight Connector 39">
            <a:extLst>
              <a:ext uri="{FF2B5EF4-FFF2-40B4-BE49-F238E27FC236}">
                <a16:creationId xmlns:a16="http://schemas.microsoft.com/office/drawing/2014/main" id="{4BD3B67A-0446-D44B-95BF-EA79E7449EF0}"/>
              </a:ext>
            </a:extLst>
          </p:cNvPr>
          <p:cNvCxnSpPr>
            <a:cxnSpLocks/>
          </p:cNvCxnSpPr>
          <p:nvPr userDrawn="1"/>
        </p:nvCxnSpPr>
        <p:spPr>
          <a:xfrm>
            <a:off x="11707906" y="-25552"/>
            <a:ext cx="0" cy="3503298"/>
          </a:xfrm>
          <a:prstGeom prst="line">
            <a:avLst/>
          </a:prstGeom>
          <a:ln w="38100" cap="rnd">
            <a:solidFill>
              <a:srgbClr val="924CFC"/>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7E8D64F-0B71-8A4E-B464-0F66C8935DDB}"/>
              </a:ext>
            </a:extLst>
          </p:cNvPr>
          <p:cNvCxnSpPr>
            <a:cxnSpLocks/>
          </p:cNvCxnSpPr>
          <p:nvPr userDrawn="1"/>
        </p:nvCxnSpPr>
        <p:spPr>
          <a:xfrm flipV="1">
            <a:off x="11707906" y="3526573"/>
            <a:ext cx="0" cy="206915"/>
          </a:xfrm>
          <a:prstGeom prst="line">
            <a:avLst/>
          </a:prstGeom>
          <a:ln w="38100" cap="rnd">
            <a:solidFill>
              <a:srgbClr val="924CFC"/>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9F6522-C796-D34F-8920-D1E598074541}"/>
              </a:ext>
            </a:extLst>
          </p:cNvPr>
          <p:cNvSpPr txBox="1"/>
          <p:nvPr userDrawn="1"/>
        </p:nvSpPr>
        <p:spPr>
          <a:xfrm>
            <a:off x="-1716645" y="407472"/>
            <a:ext cx="1694804" cy="2585323"/>
          </a:xfrm>
          <a:prstGeom prst="rect">
            <a:avLst/>
          </a:prstGeom>
          <a:noFill/>
        </p:spPr>
        <p:txBody>
          <a:bodyPr wrap="square" rtlCol="0">
            <a:spAutoFit/>
          </a:bodyPr>
          <a:lstStyle/>
          <a:p>
            <a:r>
              <a:rPr lang="en-US" b="0" i="0" dirty="0">
                <a:solidFill>
                  <a:srgbClr val="0E6EFF"/>
                </a:solidFill>
                <a:highlight>
                  <a:srgbClr val="FFFF00"/>
                </a:highlight>
                <a:latin typeface="IBM Plex Sans" panose="020B0503050203000203" pitchFamily="34" charset="0"/>
              </a:rPr>
              <a:t>Use PPT template</a:t>
            </a:r>
          </a:p>
          <a:p>
            <a:r>
              <a:rPr lang="en-US" b="0" i="0" dirty="0">
                <a:solidFill>
                  <a:srgbClr val="0E6EFF"/>
                </a:solidFill>
                <a:highlight>
                  <a:srgbClr val="FFFF00"/>
                </a:highlight>
                <a:latin typeface="IBM Plex Sans" panose="020B0503050203000203" pitchFamily="34" charset="0"/>
              </a:rPr>
              <a:t>Change the image in the </a:t>
            </a:r>
            <a:r>
              <a:rPr lang="en-US" b="0" i="0" dirty="0">
                <a:solidFill>
                  <a:srgbClr val="C00000"/>
                </a:solidFill>
                <a:highlight>
                  <a:srgbClr val="FFFF00"/>
                </a:highlight>
                <a:latin typeface="IBM Plex Sans" panose="020B0503050203000203" pitchFamily="34" charset="0"/>
              </a:rPr>
              <a:t>slide master</a:t>
            </a:r>
          </a:p>
          <a:p>
            <a:endParaRPr lang="en-US" b="0" i="0" dirty="0">
              <a:solidFill>
                <a:srgbClr val="C00000"/>
              </a:solidFill>
              <a:highlight>
                <a:srgbClr val="FFFF00"/>
              </a:highlight>
              <a:latin typeface="IBM Plex Sans" panose="020B0503050203000203" pitchFamily="34" charset="0"/>
            </a:endParaRPr>
          </a:p>
          <a:p>
            <a:r>
              <a:rPr lang="en-US" b="0" i="0" dirty="0">
                <a:solidFill>
                  <a:srgbClr val="0E6EFF"/>
                </a:solidFill>
                <a:highlight>
                  <a:srgbClr val="FFFF00"/>
                </a:highlight>
                <a:latin typeface="IBM Plex Sans" panose="020B0503050203000203" pitchFamily="34" charset="0"/>
              </a:rPr>
              <a:t>Update the content in the slide view</a:t>
            </a:r>
          </a:p>
        </p:txBody>
      </p:sp>
      <p:sp>
        <p:nvSpPr>
          <p:cNvPr id="12" name="object 33">
            <a:extLst>
              <a:ext uri="{FF2B5EF4-FFF2-40B4-BE49-F238E27FC236}">
                <a16:creationId xmlns:a16="http://schemas.microsoft.com/office/drawing/2014/main" id="{FF0CF72C-769E-1D4B-8E74-298F37577518}"/>
              </a:ext>
            </a:extLst>
          </p:cNvPr>
          <p:cNvSpPr txBox="1"/>
          <p:nvPr userDrawn="1"/>
        </p:nvSpPr>
        <p:spPr>
          <a:xfrm>
            <a:off x="602703" y="286517"/>
            <a:ext cx="3796701" cy="3535583"/>
          </a:xfrm>
          <a:prstGeom prst="rect">
            <a:avLst/>
          </a:prstGeom>
        </p:spPr>
        <p:txBody>
          <a:bodyPr vert="horz" wrap="square" lIns="0" tIns="11430" rIns="0" bIns="0" rtlCol="0">
            <a:spAutoFit/>
          </a:bodyPr>
          <a:lstStyle/>
          <a:p>
            <a:pPr marL="134620">
              <a:lnSpc>
                <a:spcPct val="100000"/>
              </a:lnSpc>
              <a:spcBef>
                <a:spcPts val="90"/>
              </a:spcBef>
            </a:pPr>
            <a:r>
              <a:rPr lang="en-IN" sz="4800" b="1" spc="-112" baseline="2164" dirty="0">
                <a:solidFill>
                  <a:schemeClr val="tx1"/>
                </a:solidFill>
                <a:latin typeface="IBM Plex Sans"/>
                <a:cs typeface="IBM Plex Sans"/>
              </a:rPr>
              <a:t>Table of </a:t>
            </a:r>
          </a:p>
          <a:p>
            <a:pPr marL="134620">
              <a:lnSpc>
                <a:spcPct val="100000"/>
              </a:lnSpc>
              <a:spcBef>
                <a:spcPts val="90"/>
              </a:spcBef>
            </a:pPr>
            <a:r>
              <a:rPr lang="en-IN" sz="4800" b="1" spc="-112" baseline="2164" dirty="0">
                <a:solidFill>
                  <a:schemeClr val="tx1"/>
                </a:solidFill>
                <a:latin typeface="IBM Plex Sans"/>
                <a:cs typeface="IBM Plex Sans"/>
              </a:rPr>
              <a:t>Contents</a:t>
            </a:r>
          </a:p>
          <a:p>
            <a:pPr marL="134620">
              <a:lnSpc>
                <a:spcPct val="100000"/>
              </a:lnSpc>
              <a:spcBef>
                <a:spcPts val="90"/>
              </a:spcBef>
            </a:pPr>
            <a:endParaRPr lang="en-IN" sz="4800" b="1" spc="-112" baseline="2164" dirty="0">
              <a:solidFill>
                <a:schemeClr val="tx1"/>
              </a:solidFill>
              <a:latin typeface="IBM Plex Sans"/>
              <a:cs typeface="IBM Plex Sans"/>
            </a:endParaRPr>
          </a:p>
          <a:p>
            <a:pPr marL="134620">
              <a:lnSpc>
                <a:spcPct val="100000"/>
              </a:lnSpc>
              <a:spcBef>
                <a:spcPts val="90"/>
              </a:spcBef>
            </a:pPr>
            <a:endParaRPr lang="en-IN" sz="4800" b="1" spc="-112" baseline="2164" dirty="0">
              <a:solidFill>
                <a:schemeClr val="tx1"/>
              </a:solidFill>
              <a:latin typeface="IBM Plex Sans"/>
              <a:cs typeface="IBM Plex Sans"/>
            </a:endParaRPr>
          </a:p>
          <a:p>
            <a:pPr marL="134620">
              <a:lnSpc>
                <a:spcPct val="100000"/>
              </a:lnSpc>
              <a:spcBef>
                <a:spcPts val="90"/>
              </a:spcBef>
            </a:pPr>
            <a:endParaRPr lang="en-IN" sz="4800" b="1" spc="-112" baseline="2164" dirty="0">
              <a:solidFill>
                <a:schemeClr val="tx1"/>
              </a:solidFill>
              <a:latin typeface="IBM Plex Sans"/>
              <a:cs typeface="IBM Plex Sans"/>
            </a:endParaRPr>
          </a:p>
          <a:p>
            <a:pPr marL="134620">
              <a:lnSpc>
                <a:spcPct val="100000"/>
              </a:lnSpc>
              <a:spcBef>
                <a:spcPts val="90"/>
              </a:spcBef>
            </a:pPr>
            <a:endParaRPr lang="en-IN" sz="4800" b="1" spc="-112" baseline="2164" dirty="0">
              <a:solidFill>
                <a:schemeClr val="tx1"/>
              </a:solidFill>
              <a:latin typeface="IBM Plex Sans"/>
              <a:cs typeface="IBM Plex Sans"/>
            </a:endParaRPr>
          </a:p>
          <a:p>
            <a:pPr marL="134620">
              <a:lnSpc>
                <a:spcPct val="100000"/>
              </a:lnSpc>
              <a:spcBef>
                <a:spcPts val="90"/>
              </a:spcBef>
            </a:pPr>
            <a:endParaRPr lang="en-IN" sz="4800" b="1" spc="-112" baseline="2164" dirty="0">
              <a:solidFill>
                <a:schemeClr val="tx1"/>
              </a:solidFill>
              <a:latin typeface="IBM Plex Sans"/>
              <a:cs typeface="IBM Plex Sans"/>
            </a:endParaRPr>
          </a:p>
        </p:txBody>
      </p:sp>
      <p:sp>
        <p:nvSpPr>
          <p:cNvPr id="14" name="Freeform 13">
            <a:extLst>
              <a:ext uri="{FF2B5EF4-FFF2-40B4-BE49-F238E27FC236}">
                <a16:creationId xmlns:a16="http://schemas.microsoft.com/office/drawing/2014/main" id="{077C30DE-F966-C44B-8FA9-A8DF88DFCAE7}"/>
              </a:ext>
            </a:extLst>
          </p:cNvPr>
          <p:cNvSpPr/>
          <p:nvPr userDrawn="1"/>
        </p:nvSpPr>
        <p:spPr>
          <a:xfrm>
            <a:off x="5961368" y="5690428"/>
            <a:ext cx="1798563" cy="1186708"/>
          </a:xfrm>
          <a:custGeom>
            <a:avLst/>
            <a:gdLst>
              <a:gd name="connsiteX0" fmla="*/ 614221 w 1228442"/>
              <a:gd name="connsiteY0" fmla="*/ 0 h 810537"/>
              <a:gd name="connsiteX1" fmla="*/ 1228442 w 1228442"/>
              <a:gd name="connsiteY1" fmla="*/ 614221 h 810537"/>
              <a:gd name="connsiteX2" fmla="*/ 1215963 w 1228442"/>
              <a:gd name="connsiteY2" fmla="*/ 738008 h 810537"/>
              <a:gd name="connsiteX3" fmla="*/ 1193449 w 1228442"/>
              <a:gd name="connsiteY3" fmla="*/ 810537 h 810537"/>
              <a:gd name="connsiteX4" fmla="*/ 34993 w 1228442"/>
              <a:gd name="connsiteY4" fmla="*/ 810537 h 810537"/>
              <a:gd name="connsiteX5" fmla="*/ 12479 w 1228442"/>
              <a:gd name="connsiteY5" fmla="*/ 738008 h 810537"/>
              <a:gd name="connsiteX6" fmla="*/ 0 w 1228442"/>
              <a:gd name="connsiteY6" fmla="*/ 614221 h 810537"/>
              <a:gd name="connsiteX7" fmla="*/ 614221 w 1228442"/>
              <a:gd name="connsiteY7" fmla="*/ 0 h 8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442" h="810537">
                <a:moveTo>
                  <a:pt x="614221" y="0"/>
                </a:moveTo>
                <a:cubicBezTo>
                  <a:pt x="953446" y="0"/>
                  <a:pt x="1228442" y="274996"/>
                  <a:pt x="1228442" y="614221"/>
                </a:cubicBezTo>
                <a:cubicBezTo>
                  <a:pt x="1228442" y="656624"/>
                  <a:pt x="1224145" y="698024"/>
                  <a:pt x="1215963" y="738008"/>
                </a:cubicBezTo>
                <a:lnTo>
                  <a:pt x="1193449" y="810537"/>
                </a:lnTo>
                <a:lnTo>
                  <a:pt x="34993" y="810537"/>
                </a:lnTo>
                <a:lnTo>
                  <a:pt x="12479" y="738008"/>
                </a:lnTo>
                <a:cubicBezTo>
                  <a:pt x="4297" y="698024"/>
                  <a:pt x="0" y="656624"/>
                  <a:pt x="0" y="614221"/>
                </a:cubicBezTo>
                <a:cubicBezTo>
                  <a:pt x="0" y="274996"/>
                  <a:pt x="274996" y="0"/>
                  <a:pt x="614221"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IBM Plex Sans" panose="020B0503050203000203" pitchFamily="34" charset="0"/>
            </a:endParaRPr>
          </a:p>
        </p:txBody>
      </p:sp>
      <p:sp>
        <p:nvSpPr>
          <p:cNvPr id="15" name="Freeform 14">
            <a:extLst>
              <a:ext uri="{FF2B5EF4-FFF2-40B4-BE49-F238E27FC236}">
                <a16:creationId xmlns:a16="http://schemas.microsoft.com/office/drawing/2014/main" id="{E90AF095-95D4-7144-98A5-3F3DD45E1C9C}"/>
              </a:ext>
            </a:extLst>
          </p:cNvPr>
          <p:cNvSpPr/>
          <p:nvPr userDrawn="1"/>
        </p:nvSpPr>
        <p:spPr>
          <a:xfrm rot="10800000">
            <a:off x="10103738" y="2404"/>
            <a:ext cx="1437229" cy="948297"/>
          </a:xfrm>
          <a:custGeom>
            <a:avLst/>
            <a:gdLst>
              <a:gd name="connsiteX0" fmla="*/ 614221 w 1228442"/>
              <a:gd name="connsiteY0" fmla="*/ 0 h 810537"/>
              <a:gd name="connsiteX1" fmla="*/ 1228442 w 1228442"/>
              <a:gd name="connsiteY1" fmla="*/ 614221 h 810537"/>
              <a:gd name="connsiteX2" fmla="*/ 1215963 w 1228442"/>
              <a:gd name="connsiteY2" fmla="*/ 738008 h 810537"/>
              <a:gd name="connsiteX3" fmla="*/ 1193449 w 1228442"/>
              <a:gd name="connsiteY3" fmla="*/ 810537 h 810537"/>
              <a:gd name="connsiteX4" fmla="*/ 34993 w 1228442"/>
              <a:gd name="connsiteY4" fmla="*/ 810537 h 810537"/>
              <a:gd name="connsiteX5" fmla="*/ 12479 w 1228442"/>
              <a:gd name="connsiteY5" fmla="*/ 738008 h 810537"/>
              <a:gd name="connsiteX6" fmla="*/ 0 w 1228442"/>
              <a:gd name="connsiteY6" fmla="*/ 614221 h 810537"/>
              <a:gd name="connsiteX7" fmla="*/ 614221 w 1228442"/>
              <a:gd name="connsiteY7" fmla="*/ 0 h 8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442" h="810537">
                <a:moveTo>
                  <a:pt x="614221" y="0"/>
                </a:moveTo>
                <a:cubicBezTo>
                  <a:pt x="953446" y="0"/>
                  <a:pt x="1228442" y="274996"/>
                  <a:pt x="1228442" y="614221"/>
                </a:cubicBezTo>
                <a:cubicBezTo>
                  <a:pt x="1228442" y="656624"/>
                  <a:pt x="1224145" y="698024"/>
                  <a:pt x="1215963" y="738008"/>
                </a:cubicBezTo>
                <a:lnTo>
                  <a:pt x="1193449" y="810537"/>
                </a:lnTo>
                <a:lnTo>
                  <a:pt x="34993" y="810537"/>
                </a:lnTo>
                <a:lnTo>
                  <a:pt x="12479" y="738008"/>
                </a:lnTo>
                <a:cubicBezTo>
                  <a:pt x="4297" y="698024"/>
                  <a:pt x="0" y="656624"/>
                  <a:pt x="0" y="614221"/>
                </a:cubicBezTo>
                <a:cubicBezTo>
                  <a:pt x="0" y="274996"/>
                  <a:pt x="274996" y="0"/>
                  <a:pt x="614221" y="0"/>
                </a:cubicBezTo>
                <a:close/>
              </a:path>
            </a:pathLst>
          </a:custGeom>
          <a:solidFill>
            <a:schemeClr val="bg1">
              <a:lumMod val="8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IBM Plex Sans" panose="020B0503050203000203" pitchFamily="34" charset="0"/>
            </a:endParaRPr>
          </a:p>
        </p:txBody>
      </p:sp>
      <p:sp>
        <p:nvSpPr>
          <p:cNvPr id="6" name="Content Placeholder 5">
            <a:extLst>
              <a:ext uri="{FF2B5EF4-FFF2-40B4-BE49-F238E27FC236}">
                <a16:creationId xmlns:a16="http://schemas.microsoft.com/office/drawing/2014/main" id="{9DE481AC-DB70-8949-9E12-DEA8B6D04A47}"/>
              </a:ext>
            </a:extLst>
          </p:cNvPr>
          <p:cNvSpPr>
            <a:spLocks noGrp="1"/>
          </p:cNvSpPr>
          <p:nvPr>
            <p:ph sz="quarter" idx="10"/>
          </p:nvPr>
        </p:nvSpPr>
        <p:spPr>
          <a:xfrm>
            <a:off x="5961063" y="1364010"/>
            <a:ext cx="5580062" cy="5228877"/>
          </a:xfrm>
        </p:spPr>
        <p:txBody>
          <a:bodyPr>
            <a:normAutofit/>
          </a:bodyPr>
          <a:lstStyle>
            <a:lvl1pPr>
              <a:buNone/>
              <a:defRPr sz="1600"/>
            </a:lvl1pPr>
            <a:lvl2pPr>
              <a:buNone/>
              <a:defRPr sz="1400"/>
            </a:lvl2pPr>
            <a:lvl3pPr>
              <a:buNone/>
              <a:defRPr sz="1200"/>
            </a:lvl3pPr>
            <a:lvl4pPr>
              <a:buNone/>
              <a:defRPr sz="1100"/>
            </a:lvl4pPr>
            <a:lvl5pPr>
              <a:buNone/>
              <a:defRPr sz="11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99424145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ub 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3B0D3F1-3B61-2446-A3A3-F5B50E3EFCA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25552"/>
            <a:ext cx="6586585" cy="6883552"/>
          </a:xfrm>
          <a:prstGeom prst="rect">
            <a:avLst/>
          </a:prstGeom>
        </p:spPr>
      </p:pic>
      <p:sp>
        <p:nvSpPr>
          <p:cNvPr id="20" name="Freeform 19">
            <a:extLst>
              <a:ext uri="{FF2B5EF4-FFF2-40B4-BE49-F238E27FC236}">
                <a16:creationId xmlns:a16="http://schemas.microsoft.com/office/drawing/2014/main" id="{EDD04988-E501-A343-80B0-ECEEC7959066}"/>
              </a:ext>
            </a:extLst>
          </p:cNvPr>
          <p:cNvSpPr/>
          <p:nvPr userDrawn="1"/>
        </p:nvSpPr>
        <p:spPr>
          <a:xfrm rot="16200000">
            <a:off x="5433451" y="-809055"/>
            <a:ext cx="6858002" cy="8476108"/>
          </a:xfrm>
          <a:custGeom>
            <a:avLst/>
            <a:gdLst>
              <a:gd name="connsiteX0" fmla="*/ 6858002 w 6858002"/>
              <a:gd name="connsiteY0" fmla="*/ 1042992 h 8476108"/>
              <a:gd name="connsiteX1" fmla="*/ 6858001 w 6858002"/>
              <a:gd name="connsiteY1" fmla="*/ 8476108 h 8476108"/>
              <a:gd name="connsiteX2" fmla="*/ 0 w 6858002"/>
              <a:gd name="connsiteY2" fmla="*/ 8476107 h 8476108"/>
              <a:gd name="connsiteX3" fmla="*/ 0 w 6858002"/>
              <a:gd name="connsiteY3" fmla="*/ 1042989 h 8476108"/>
              <a:gd name="connsiteX4" fmla="*/ 236608 w 6858002"/>
              <a:gd name="connsiteY4" fmla="*/ 891303 h 8476108"/>
              <a:gd name="connsiteX5" fmla="*/ 3429000 w 6858002"/>
              <a:gd name="connsiteY5" fmla="*/ 0 h 8476108"/>
              <a:gd name="connsiteX6" fmla="*/ 6621391 w 6858002"/>
              <a:gd name="connsiteY6" fmla="*/ 891303 h 847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2" h="8476108">
                <a:moveTo>
                  <a:pt x="6858002" y="1042992"/>
                </a:moveTo>
                <a:lnTo>
                  <a:pt x="6858001" y="8476108"/>
                </a:lnTo>
                <a:lnTo>
                  <a:pt x="0" y="8476107"/>
                </a:lnTo>
                <a:lnTo>
                  <a:pt x="0" y="1042989"/>
                </a:lnTo>
                <a:lnTo>
                  <a:pt x="236608" y="891303"/>
                </a:lnTo>
                <a:cubicBezTo>
                  <a:pt x="1167459" y="325704"/>
                  <a:pt x="2260193" y="0"/>
                  <a:pt x="3429000" y="0"/>
                </a:cubicBezTo>
                <a:cubicBezTo>
                  <a:pt x="4597806" y="0"/>
                  <a:pt x="5690540" y="325705"/>
                  <a:pt x="6621391" y="89130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solidFill>
                <a:schemeClr val="tx1"/>
              </a:solidFill>
              <a:latin typeface="IBM Plex Sans" panose="020B0503050203000203" pitchFamily="34" charset="0"/>
            </a:endParaRPr>
          </a:p>
        </p:txBody>
      </p:sp>
      <p:sp>
        <p:nvSpPr>
          <p:cNvPr id="2" name="Title 1">
            <a:extLst>
              <a:ext uri="{FF2B5EF4-FFF2-40B4-BE49-F238E27FC236}">
                <a16:creationId xmlns:a16="http://schemas.microsoft.com/office/drawing/2014/main" id="{5ED12CCB-08CB-4372-8657-B5C9EAEDA1A8}"/>
              </a:ext>
            </a:extLst>
          </p:cNvPr>
          <p:cNvSpPr>
            <a:spLocks noGrp="1"/>
          </p:cNvSpPr>
          <p:nvPr>
            <p:ph type="ctrTitle" hasCustomPrompt="1"/>
          </p:nvPr>
        </p:nvSpPr>
        <p:spPr>
          <a:xfrm>
            <a:off x="7247907" y="1496291"/>
            <a:ext cx="3798675" cy="3366249"/>
          </a:xfrm>
        </p:spPr>
        <p:txBody>
          <a:bodyPr anchor="b"/>
          <a:lstStyle>
            <a:lvl1pPr algn="l">
              <a:lnSpc>
                <a:spcPct val="100000"/>
              </a:lnSpc>
              <a:defRPr sz="4000" b="0"/>
            </a:lvl1pPr>
          </a:lstStyle>
          <a:p>
            <a:r>
              <a:rPr lang="en-US" dirty="0"/>
              <a:t>Click to edit master title style</a:t>
            </a:r>
            <a:endParaRPr lang="en-IN" dirty="0"/>
          </a:p>
        </p:txBody>
      </p:sp>
      <p:sp>
        <p:nvSpPr>
          <p:cNvPr id="8" name="TextBox 7">
            <a:extLst>
              <a:ext uri="{FF2B5EF4-FFF2-40B4-BE49-F238E27FC236}">
                <a16:creationId xmlns:a16="http://schemas.microsoft.com/office/drawing/2014/main" id="{D45CE471-E614-714C-AE7E-A75A6A50F9D8}"/>
              </a:ext>
            </a:extLst>
          </p:cNvPr>
          <p:cNvSpPr txBox="1"/>
          <p:nvPr userDrawn="1"/>
        </p:nvSpPr>
        <p:spPr>
          <a:xfrm>
            <a:off x="7247907" y="476553"/>
            <a:ext cx="3094117" cy="307777"/>
          </a:xfrm>
          <a:prstGeom prst="rect">
            <a:avLst/>
          </a:prstGeom>
          <a:noFill/>
        </p:spPr>
        <p:txBody>
          <a:bodyPr wrap="none" rtlCol="0">
            <a:spAutoFit/>
          </a:bodyPr>
          <a:lstStyle/>
          <a:p>
            <a:r>
              <a:rPr lang="en-US" sz="1400" b="0" i="0" dirty="0">
                <a:latin typeface="IBM Plex Sans" panose="020B0503050203000203" pitchFamily="34" charset="0"/>
              </a:rPr>
              <a:t>CIC India | Global Business Services</a:t>
            </a:r>
          </a:p>
        </p:txBody>
      </p:sp>
      <p:sp>
        <p:nvSpPr>
          <p:cNvPr id="9" name="Rectangle 8">
            <a:extLst>
              <a:ext uri="{FF2B5EF4-FFF2-40B4-BE49-F238E27FC236}">
                <a16:creationId xmlns:a16="http://schemas.microsoft.com/office/drawing/2014/main" id="{15C703C4-C97F-714E-A290-137B203E4248}"/>
              </a:ext>
            </a:extLst>
          </p:cNvPr>
          <p:cNvSpPr/>
          <p:nvPr userDrawn="1"/>
        </p:nvSpPr>
        <p:spPr>
          <a:xfrm>
            <a:off x="7247907" y="217691"/>
            <a:ext cx="1778051" cy="307777"/>
          </a:xfrm>
          <a:prstGeom prst="rect">
            <a:avLst/>
          </a:prstGeom>
        </p:spPr>
        <p:txBody>
          <a:bodyPr wrap="none">
            <a:spAutoFit/>
          </a:bodyPr>
          <a:lstStyle/>
          <a:p>
            <a:r>
              <a:rPr lang="en-US" sz="1400" b="1" i="0" dirty="0">
                <a:latin typeface="IBM Plex Sans" panose="020B0503050203000203" pitchFamily="34" charset="0"/>
              </a:rPr>
              <a:t>Distribution Sector</a:t>
            </a:r>
          </a:p>
        </p:txBody>
      </p:sp>
      <p:sp>
        <p:nvSpPr>
          <p:cNvPr id="33" name="Oval 32">
            <a:extLst>
              <a:ext uri="{FF2B5EF4-FFF2-40B4-BE49-F238E27FC236}">
                <a16:creationId xmlns:a16="http://schemas.microsoft.com/office/drawing/2014/main" id="{8AD11873-8279-684A-82F4-10EB95085CEC}"/>
              </a:ext>
            </a:extLst>
          </p:cNvPr>
          <p:cNvSpPr/>
          <p:nvPr userDrawn="1"/>
        </p:nvSpPr>
        <p:spPr>
          <a:xfrm>
            <a:off x="10598125" y="840946"/>
            <a:ext cx="448457" cy="448457"/>
          </a:xfrm>
          <a:prstGeom prst="ellipse">
            <a:avLst/>
          </a:prstGeom>
          <a:solidFill>
            <a:srgbClr val="924CFC">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panose="020B0503050203000203" pitchFamily="34" charset="0"/>
            </a:endParaRPr>
          </a:p>
        </p:txBody>
      </p:sp>
      <p:cxnSp>
        <p:nvCxnSpPr>
          <p:cNvPr id="40" name="Straight Connector 39">
            <a:extLst>
              <a:ext uri="{FF2B5EF4-FFF2-40B4-BE49-F238E27FC236}">
                <a16:creationId xmlns:a16="http://schemas.microsoft.com/office/drawing/2014/main" id="{4BD3B67A-0446-D44B-95BF-EA79E7449EF0}"/>
              </a:ext>
            </a:extLst>
          </p:cNvPr>
          <p:cNvCxnSpPr>
            <a:cxnSpLocks/>
          </p:cNvCxnSpPr>
          <p:nvPr userDrawn="1"/>
        </p:nvCxnSpPr>
        <p:spPr>
          <a:xfrm>
            <a:off x="11707906" y="-25552"/>
            <a:ext cx="0" cy="3503298"/>
          </a:xfrm>
          <a:prstGeom prst="line">
            <a:avLst/>
          </a:prstGeom>
          <a:ln w="38100" cap="rnd">
            <a:solidFill>
              <a:srgbClr val="924CFC"/>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7E8D64F-0B71-8A4E-B464-0F66C8935DDB}"/>
              </a:ext>
            </a:extLst>
          </p:cNvPr>
          <p:cNvCxnSpPr>
            <a:cxnSpLocks/>
          </p:cNvCxnSpPr>
          <p:nvPr userDrawn="1"/>
        </p:nvCxnSpPr>
        <p:spPr>
          <a:xfrm flipV="1">
            <a:off x="11707906" y="3526573"/>
            <a:ext cx="0" cy="206915"/>
          </a:xfrm>
          <a:prstGeom prst="line">
            <a:avLst/>
          </a:prstGeom>
          <a:ln w="38100" cap="rnd">
            <a:solidFill>
              <a:srgbClr val="924CFC"/>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9F6522-C796-D34F-8920-D1E598074541}"/>
              </a:ext>
            </a:extLst>
          </p:cNvPr>
          <p:cNvSpPr txBox="1"/>
          <p:nvPr userDrawn="1"/>
        </p:nvSpPr>
        <p:spPr>
          <a:xfrm>
            <a:off x="-1716645" y="407472"/>
            <a:ext cx="1694804" cy="2585323"/>
          </a:xfrm>
          <a:prstGeom prst="rect">
            <a:avLst/>
          </a:prstGeom>
          <a:noFill/>
        </p:spPr>
        <p:txBody>
          <a:bodyPr wrap="square" rtlCol="0">
            <a:spAutoFit/>
          </a:bodyPr>
          <a:lstStyle/>
          <a:p>
            <a:r>
              <a:rPr lang="en-US" b="0" i="0" dirty="0">
                <a:solidFill>
                  <a:srgbClr val="0E6EFF"/>
                </a:solidFill>
                <a:highlight>
                  <a:srgbClr val="FFFF00"/>
                </a:highlight>
                <a:latin typeface="IBM Plex Sans" panose="020B0503050203000203" pitchFamily="34" charset="0"/>
              </a:rPr>
              <a:t>Use PPT template</a:t>
            </a:r>
          </a:p>
          <a:p>
            <a:r>
              <a:rPr lang="en-US" b="0" i="0" dirty="0">
                <a:solidFill>
                  <a:srgbClr val="0E6EFF"/>
                </a:solidFill>
                <a:highlight>
                  <a:srgbClr val="FFFF00"/>
                </a:highlight>
                <a:latin typeface="IBM Plex Sans" panose="020B0503050203000203" pitchFamily="34" charset="0"/>
              </a:rPr>
              <a:t>Change the image in the </a:t>
            </a:r>
            <a:r>
              <a:rPr lang="en-US" b="0" i="0" dirty="0">
                <a:solidFill>
                  <a:srgbClr val="C00000"/>
                </a:solidFill>
                <a:highlight>
                  <a:srgbClr val="FFFF00"/>
                </a:highlight>
                <a:latin typeface="IBM Plex Sans" panose="020B0503050203000203" pitchFamily="34" charset="0"/>
              </a:rPr>
              <a:t>slide master</a:t>
            </a:r>
          </a:p>
          <a:p>
            <a:endParaRPr lang="en-US" b="0" i="0" dirty="0">
              <a:solidFill>
                <a:srgbClr val="C00000"/>
              </a:solidFill>
              <a:highlight>
                <a:srgbClr val="FFFF00"/>
              </a:highlight>
              <a:latin typeface="IBM Plex Sans" panose="020B0503050203000203" pitchFamily="34" charset="0"/>
            </a:endParaRPr>
          </a:p>
          <a:p>
            <a:r>
              <a:rPr lang="en-US" b="0" i="0" dirty="0">
                <a:solidFill>
                  <a:srgbClr val="0E6EFF"/>
                </a:solidFill>
                <a:highlight>
                  <a:srgbClr val="FFFF00"/>
                </a:highlight>
                <a:latin typeface="IBM Plex Sans" panose="020B0503050203000203" pitchFamily="34" charset="0"/>
              </a:rPr>
              <a:t>Update the content in the slide view</a:t>
            </a:r>
          </a:p>
        </p:txBody>
      </p:sp>
    </p:spTree>
    <p:extLst>
      <p:ext uri="{BB962C8B-B14F-4D97-AF65-F5344CB8AC3E}">
        <p14:creationId xmlns:p14="http://schemas.microsoft.com/office/powerpoint/2010/main" val="1389971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747230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_Sub 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00EBA40-C633-3E4E-851E-457A175098E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1842" y="-1"/>
            <a:ext cx="6538184" cy="6858001"/>
          </a:xfrm>
          <a:prstGeom prst="rect">
            <a:avLst/>
          </a:prstGeom>
        </p:spPr>
      </p:pic>
      <p:sp>
        <p:nvSpPr>
          <p:cNvPr id="14" name="Rectangle 13">
            <a:extLst>
              <a:ext uri="{FF2B5EF4-FFF2-40B4-BE49-F238E27FC236}">
                <a16:creationId xmlns:a16="http://schemas.microsoft.com/office/drawing/2014/main" id="{F44CA683-07B9-FD41-87CF-C98ECFF430B4}"/>
              </a:ext>
            </a:extLst>
          </p:cNvPr>
          <p:cNvSpPr/>
          <p:nvPr userDrawn="1"/>
        </p:nvSpPr>
        <p:spPr>
          <a:xfrm>
            <a:off x="-21841" y="-3"/>
            <a:ext cx="5889241" cy="6858003"/>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panose="020B0503050203000203" pitchFamily="34" charset="0"/>
            </a:endParaRPr>
          </a:p>
        </p:txBody>
      </p:sp>
      <p:sp>
        <p:nvSpPr>
          <p:cNvPr id="20" name="Freeform 19">
            <a:extLst>
              <a:ext uri="{FF2B5EF4-FFF2-40B4-BE49-F238E27FC236}">
                <a16:creationId xmlns:a16="http://schemas.microsoft.com/office/drawing/2014/main" id="{EDD04988-E501-A343-80B0-ECEEC7959066}"/>
              </a:ext>
            </a:extLst>
          </p:cNvPr>
          <p:cNvSpPr/>
          <p:nvPr userDrawn="1"/>
        </p:nvSpPr>
        <p:spPr>
          <a:xfrm rot="16200000">
            <a:off x="5433451" y="-809055"/>
            <a:ext cx="6858002" cy="8476108"/>
          </a:xfrm>
          <a:custGeom>
            <a:avLst/>
            <a:gdLst>
              <a:gd name="connsiteX0" fmla="*/ 6858002 w 6858002"/>
              <a:gd name="connsiteY0" fmla="*/ 1042992 h 8476108"/>
              <a:gd name="connsiteX1" fmla="*/ 6858001 w 6858002"/>
              <a:gd name="connsiteY1" fmla="*/ 8476108 h 8476108"/>
              <a:gd name="connsiteX2" fmla="*/ 0 w 6858002"/>
              <a:gd name="connsiteY2" fmla="*/ 8476107 h 8476108"/>
              <a:gd name="connsiteX3" fmla="*/ 0 w 6858002"/>
              <a:gd name="connsiteY3" fmla="*/ 1042989 h 8476108"/>
              <a:gd name="connsiteX4" fmla="*/ 236608 w 6858002"/>
              <a:gd name="connsiteY4" fmla="*/ 891303 h 8476108"/>
              <a:gd name="connsiteX5" fmla="*/ 3429000 w 6858002"/>
              <a:gd name="connsiteY5" fmla="*/ 0 h 8476108"/>
              <a:gd name="connsiteX6" fmla="*/ 6621391 w 6858002"/>
              <a:gd name="connsiteY6" fmla="*/ 891303 h 847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2" h="8476108">
                <a:moveTo>
                  <a:pt x="6858002" y="1042992"/>
                </a:moveTo>
                <a:lnTo>
                  <a:pt x="6858001" y="8476108"/>
                </a:lnTo>
                <a:lnTo>
                  <a:pt x="0" y="8476107"/>
                </a:lnTo>
                <a:lnTo>
                  <a:pt x="0" y="1042989"/>
                </a:lnTo>
                <a:lnTo>
                  <a:pt x="236608" y="891303"/>
                </a:lnTo>
                <a:cubicBezTo>
                  <a:pt x="1167459" y="325704"/>
                  <a:pt x="2260193" y="0"/>
                  <a:pt x="3429000" y="0"/>
                </a:cubicBezTo>
                <a:cubicBezTo>
                  <a:pt x="4597806" y="0"/>
                  <a:pt x="5690540" y="325705"/>
                  <a:pt x="6621391" y="89130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solidFill>
                <a:schemeClr val="tx1"/>
              </a:solidFill>
              <a:latin typeface="IBM Plex Sans" panose="020B0503050203000203" pitchFamily="34" charset="0"/>
            </a:endParaRPr>
          </a:p>
        </p:txBody>
      </p:sp>
      <p:sp>
        <p:nvSpPr>
          <p:cNvPr id="2" name="Title 1">
            <a:extLst>
              <a:ext uri="{FF2B5EF4-FFF2-40B4-BE49-F238E27FC236}">
                <a16:creationId xmlns:a16="http://schemas.microsoft.com/office/drawing/2014/main" id="{5ED12CCB-08CB-4372-8657-B5C9EAEDA1A8}"/>
              </a:ext>
            </a:extLst>
          </p:cNvPr>
          <p:cNvSpPr>
            <a:spLocks noGrp="1"/>
          </p:cNvSpPr>
          <p:nvPr>
            <p:ph type="ctrTitle" hasCustomPrompt="1"/>
          </p:nvPr>
        </p:nvSpPr>
        <p:spPr>
          <a:xfrm>
            <a:off x="7247907" y="1496291"/>
            <a:ext cx="3798675" cy="3366249"/>
          </a:xfrm>
        </p:spPr>
        <p:txBody>
          <a:bodyPr anchor="b"/>
          <a:lstStyle>
            <a:lvl1pPr algn="l">
              <a:lnSpc>
                <a:spcPct val="100000"/>
              </a:lnSpc>
              <a:defRPr sz="4000" b="0"/>
            </a:lvl1pPr>
          </a:lstStyle>
          <a:p>
            <a:r>
              <a:rPr lang="en-US" dirty="0"/>
              <a:t>Click to edit master title style</a:t>
            </a:r>
            <a:endParaRPr lang="en-IN" dirty="0"/>
          </a:p>
        </p:txBody>
      </p:sp>
      <p:sp>
        <p:nvSpPr>
          <p:cNvPr id="8" name="TextBox 7">
            <a:extLst>
              <a:ext uri="{FF2B5EF4-FFF2-40B4-BE49-F238E27FC236}">
                <a16:creationId xmlns:a16="http://schemas.microsoft.com/office/drawing/2014/main" id="{D45CE471-E614-714C-AE7E-A75A6A50F9D8}"/>
              </a:ext>
            </a:extLst>
          </p:cNvPr>
          <p:cNvSpPr txBox="1"/>
          <p:nvPr userDrawn="1"/>
        </p:nvSpPr>
        <p:spPr>
          <a:xfrm>
            <a:off x="7247907" y="476553"/>
            <a:ext cx="3094117" cy="307777"/>
          </a:xfrm>
          <a:prstGeom prst="rect">
            <a:avLst/>
          </a:prstGeom>
          <a:noFill/>
        </p:spPr>
        <p:txBody>
          <a:bodyPr wrap="none" rtlCol="0">
            <a:spAutoFit/>
          </a:bodyPr>
          <a:lstStyle/>
          <a:p>
            <a:r>
              <a:rPr lang="en-US" sz="1400" b="0" i="0" dirty="0">
                <a:latin typeface="IBM Plex Sans" panose="020B0503050203000203" pitchFamily="34" charset="0"/>
              </a:rPr>
              <a:t>CIC India | Global Business Services</a:t>
            </a:r>
          </a:p>
        </p:txBody>
      </p:sp>
      <p:sp>
        <p:nvSpPr>
          <p:cNvPr id="9" name="Rectangle 8">
            <a:extLst>
              <a:ext uri="{FF2B5EF4-FFF2-40B4-BE49-F238E27FC236}">
                <a16:creationId xmlns:a16="http://schemas.microsoft.com/office/drawing/2014/main" id="{15C703C4-C97F-714E-A290-137B203E4248}"/>
              </a:ext>
            </a:extLst>
          </p:cNvPr>
          <p:cNvSpPr/>
          <p:nvPr userDrawn="1"/>
        </p:nvSpPr>
        <p:spPr>
          <a:xfrm>
            <a:off x="7247907" y="217691"/>
            <a:ext cx="1778051" cy="307777"/>
          </a:xfrm>
          <a:prstGeom prst="rect">
            <a:avLst/>
          </a:prstGeom>
        </p:spPr>
        <p:txBody>
          <a:bodyPr wrap="none">
            <a:spAutoFit/>
          </a:bodyPr>
          <a:lstStyle/>
          <a:p>
            <a:r>
              <a:rPr lang="en-US" sz="1400" b="1" i="0" dirty="0">
                <a:latin typeface="IBM Plex Sans" panose="020B0503050203000203" pitchFamily="34" charset="0"/>
              </a:rPr>
              <a:t>Distribution Sector</a:t>
            </a:r>
          </a:p>
        </p:txBody>
      </p:sp>
      <p:sp>
        <p:nvSpPr>
          <p:cNvPr id="33" name="Oval 32">
            <a:extLst>
              <a:ext uri="{FF2B5EF4-FFF2-40B4-BE49-F238E27FC236}">
                <a16:creationId xmlns:a16="http://schemas.microsoft.com/office/drawing/2014/main" id="{8AD11873-8279-684A-82F4-10EB95085CEC}"/>
              </a:ext>
            </a:extLst>
          </p:cNvPr>
          <p:cNvSpPr/>
          <p:nvPr userDrawn="1"/>
        </p:nvSpPr>
        <p:spPr>
          <a:xfrm>
            <a:off x="10598125" y="840946"/>
            <a:ext cx="448457" cy="448457"/>
          </a:xfrm>
          <a:prstGeom prst="ellipse">
            <a:avLst/>
          </a:prstGeom>
          <a:solidFill>
            <a:srgbClr val="924CFC">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panose="020B0503050203000203" pitchFamily="34" charset="0"/>
            </a:endParaRPr>
          </a:p>
        </p:txBody>
      </p:sp>
      <p:cxnSp>
        <p:nvCxnSpPr>
          <p:cNvPr id="40" name="Straight Connector 39">
            <a:extLst>
              <a:ext uri="{FF2B5EF4-FFF2-40B4-BE49-F238E27FC236}">
                <a16:creationId xmlns:a16="http://schemas.microsoft.com/office/drawing/2014/main" id="{4BD3B67A-0446-D44B-95BF-EA79E7449EF0}"/>
              </a:ext>
            </a:extLst>
          </p:cNvPr>
          <p:cNvCxnSpPr>
            <a:cxnSpLocks/>
          </p:cNvCxnSpPr>
          <p:nvPr userDrawn="1"/>
        </p:nvCxnSpPr>
        <p:spPr>
          <a:xfrm>
            <a:off x="11707906" y="-25552"/>
            <a:ext cx="0" cy="3503298"/>
          </a:xfrm>
          <a:prstGeom prst="line">
            <a:avLst/>
          </a:prstGeom>
          <a:ln w="38100" cap="rnd">
            <a:solidFill>
              <a:srgbClr val="924CFC"/>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7E8D64F-0B71-8A4E-B464-0F66C8935DDB}"/>
              </a:ext>
            </a:extLst>
          </p:cNvPr>
          <p:cNvCxnSpPr>
            <a:cxnSpLocks/>
          </p:cNvCxnSpPr>
          <p:nvPr userDrawn="1"/>
        </p:nvCxnSpPr>
        <p:spPr>
          <a:xfrm flipV="1">
            <a:off x="11707906" y="3526573"/>
            <a:ext cx="0" cy="206915"/>
          </a:xfrm>
          <a:prstGeom prst="line">
            <a:avLst/>
          </a:prstGeom>
          <a:ln w="38100" cap="rnd">
            <a:solidFill>
              <a:srgbClr val="924CFC"/>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9F6522-C796-D34F-8920-D1E598074541}"/>
              </a:ext>
            </a:extLst>
          </p:cNvPr>
          <p:cNvSpPr txBox="1"/>
          <p:nvPr userDrawn="1"/>
        </p:nvSpPr>
        <p:spPr>
          <a:xfrm>
            <a:off x="-1716645" y="407472"/>
            <a:ext cx="1694804" cy="2585323"/>
          </a:xfrm>
          <a:prstGeom prst="rect">
            <a:avLst/>
          </a:prstGeom>
          <a:noFill/>
        </p:spPr>
        <p:txBody>
          <a:bodyPr wrap="square" rtlCol="0">
            <a:spAutoFit/>
          </a:bodyPr>
          <a:lstStyle/>
          <a:p>
            <a:r>
              <a:rPr lang="en-US" b="0" i="0" dirty="0">
                <a:solidFill>
                  <a:srgbClr val="0E6EFF"/>
                </a:solidFill>
                <a:highlight>
                  <a:srgbClr val="FFFF00"/>
                </a:highlight>
                <a:latin typeface="IBM Plex Sans" panose="020B0503050203000203" pitchFamily="34" charset="0"/>
              </a:rPr>
              <a:t>Use PPT template</a:t>
            </a:r>
          </a:p>
          <a:p>
            <a:r>
              <a:rPr lang="en-US" b="0" i="0" dirty="0">
                <a:solidFill>
                  <a:srgbClr val="0E6EFF"/>
                </a:solidFill>
                <a:highlight>
                  <a:srgbClr val="FFFF00"/>
                </a:highlight>
                <a:latin typeface="IBM Plex Sans" panose="020B0503050203000203" pitchFamily="34" charset="0"/>
              </a:rPr>
              <a:t>Change the image in the </a:t>
            </a:r>
            <a:r>
              <a:rPr lang="en-US" b="0" i="0" dirty="0">
                <a:solidFill>
                  <a:srgbClr val="C00000"/>
                </a:solidFill>
                <a:highlight>
                  <a:srgbClr val="FFFF00"/>
                </a:highlight>
                <a:latin typeface="IBM Plex Sans" panose="020B0503050203000203" pitchFamily="34" charset="0"/>
              </a:rPr>
              <a:t>slide master</a:t>
            </a:r>
          </a:p>
          <a:p>
            <a:endParaRPr lang="en-US" b="0" i="0" dirty="0">
              <a:solidFill>
                <a:srgbClr val="C00000"/>
              </a:solidFill>
              <a:highlight>
                <a:srgbClr val="FFFF00"/>
              </a:highlight>
              <a:latin typeface="IBM Plex Sans" panose="020B0503050203000203" pitchFamily="34" charset="0"/>
            </a:endParaRPr>
          </a:p>
          <a:p>
            <a:r>
              <a:rPr lang="en-US" b="0" i="0" dirty="0">
                <a:solidFill>
                  <a:srgbClr val="0E6EFF"/>
                </a:solidFill>
                <a:highlight>
                  <a:srgbClr val="FFFF00"/>
                </a:highlight>
                <a:latin typeface="IBM Plex Sans" panose="020B0503050203000203" pitchFamily="34" charset="0"/>
              </a:rPr>
              <a:t>Update the content in the slide view</a:t>
            </a:r>
          </a:p>
        </p:txBody>
      </p:sp>
      <p:sp>
        <p:nvSpPr>
          <p:cNvPr id="12" name="object 33">
            <a:extLst>
              <a:ext uri="{FF2B5EF4-FFF2-40B4-BE49-F238E27FC236}">
                <a16:creationId xmlns:a16="http://schemas.microsoft.com/office/drawing/2014/main" id="{FF4DF407-9A32-5D46-805B-1D21D1B22FB8}"/>
              </a:ext>
            </a:extLst>
          </p:cNvPr>
          <p:cNvSpPr txBox="1"/>
          <p:nvPr userDrawn="1"/>
        </p:nvSpPr>
        <p:spPr>
          <a:xfrm>
            <a:off x="583266" y="407472"/>
            <a:ext cx="4041131" cy="2042867"/>
          </a:xfrm>
          <a:prstGeom prst="rect">
            <a:avLst/>
          </a:prstGeom>
        </p:spPr>
        <p:txBody>
          <a:bodyPr vert="horz" wrap="square" lIns="0" tIns="11430" rIns="0" bIns="0" rtlCol="0">
            <a:spAutoFit/>
          </a:bodyPr>
          <a:lstStyle/>
          <a:p>
            <a:pPr marL="134620" lvl="0">
              <a:lnSpc>
                <a:spcPct val="100000"/>
              </a:lnSpc>
              <a:spcBef>
                <a:spcPts val="90"/>
              </a:spcBef>
            </a:pPr>
            <a:r>
              <a:rPr lang="en-US" sz="6600" b="0" spc="-112" baseline="2164" dirty="0">
                <a:solidFill>
                  <a:schemeClr val="bg1"/>
                </a:solidFill>
                <a:latin typeface="IBM Plex Sans"/>
              </a:rPr>
              <a:t>2020 summary &amp;</a:t>
            </a:r>
            <a:r>
              <a:rPr lang="en-US" sz="6600" b="1" spc="-112" baseline="2164" dirty="0">
                <a:solidFill>
                  <a:schemeClr val="bg1"/>
                </a:solidFill>
                <a:latin typeface="IBM Plex Sans"/>
              </a:rPr>
              <a:t> Looking ahead at 2021</a:t>
            </a:r>
          </a:p>
        </p:txBody>
      </p:sp>
    </p:spTree>
    <p:extLst>
      <p:ext uri="{BB962C8B-B14F-4D97-AF65-F5344CB8AC3E}">
        <p14:creationId xmlns:p14="http://schemas.microsoft.com/office/powerpoint/2010/main" val="27601776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7_Sub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2470B3-8EE0-324F-B688-82416A31E20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86"/>
          <a:stretch/>
        </p:blipFill>
        <p:spPr>
          <a:xfrm>
            <a:off x="0" y="-148856"/>
            <a:ext cx="12236966" cy="7155712"/>
          </a:xfrm>
          <a:prstGeom prst="rect">
            <a:avLst/>
          </a:prstGeom>
        </p:spPr>
      </p:pic>
      <p:sp>
        <p:nvSpPr>
          <p:cNvPr id="33" name="Oval 32">
            <a:extLst>
              <a:ext uri="{FF2B5EF4-FFF2-40B4-BE49-F238E27FC236}">
                <a16:creationId xmlns:a16="http://schemas.microsoft.com/office/drawing/2014/main" id="{8AD11873-8279-684A-82F4-10EB95085CEC}"/>
              </a:ext>
            </a:extLst>
          </p:cNvPr>
          <p:cNvSpPr/>
          <p:nvPr userDrawn="1"/>
        </p:nvSpPr>
        <p:spPr>
          <a:xfrm>
            <a:off x="10598125" y="840946"/>
            <a:ext cx="448457" cy="448457"/>
          </a:xfrm>
          <a:prstGeom prst="ellipse">
            <a:avLst/>
          </a:prstGeom>
          <a:solidFill>
            <a:srgbClr val="924CFC">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panose="020B0503050203000203" pitchFamily="34" charset="0"/>
            </a:endParaRPr>
          </a:p>
        </p:txBody>
      </p:sp>
      <p:sp>
        <p:nvSpPr>
          <p:cNvPr id="11" name="TextBox 10">
            <a:extLst>
              <a:ext uri="{FF2B5EF4-FFF2-40B4-BE49-F238E27FC236}">
                <a16:creationId xmlns:a16="http://schemas.microsoft.com/office/drawing/2014/main" id="{489F6522-C796-D34F-8920-D1E598074541}"/>
              </a:ext>
            </a:extLst>
          </p:cNvPr>
          <p:cNvSpPr txBox="1"/>
          <p:nvPr userDrawn="1"/>
        </p:nvSpPr>
        <p:spPr>
          <a:xfrm>
            <a:off x="-1716645" y="407472"/>
            <a:ext cx="1694804" cy="2585323"/>
          </a:xfrm>
          <a:prstGeom prst="rect">
            <a:avLst/>
          </a:prstGeom>
          <a:noFill/>
        </p:spPr>
        <p:txBody>
          <a:bodyPr wrap="square" rtlCol="0">
            <a:spAutoFit/>
          </a:bodyPr>
          <a:lstStyle/>
          <a:p>
            <a:r>
              <a:rPr lang="en-US" b="0" i="0" dirty="0">
                <a:solidFill>
                  <a:srgbClr val="0E6EFF"/>
                </a:solidFill>
                <a:highlight>
                  <a:srgbClr val="FFFF00"/>
                </a:highlight>
                <a:latin typeface="IBM Plex Sans" panose="020B0503050203000203" pitchFamily="34" charset="0"/>
              </a:rPr>
              <a:t>Use PPT template</a:t>
            </a:r>
          </a:p>
          <a:p>
            <a:r>
              <a:rPr lang="en-US" b="0" i="0" dirty="0">
                <a:solidFill>
                  <a:srgbClr val="0E6EFF"/>
                </a:solidFill>
                <a:highlight>
                  <a:srgbClr val="FFFF00"/>
                </a:highlight>
                <a:latin typeface="IBM Plex Sans" panose="020B0503050203000203" pitchFamily="34" charset="0"/>
              </a:rPr>
              <a:t>Change the image in the </a:t>
            </a:r>
            <a:r>
              <a:rPr lang="en-US" b="0" i="0" dirty="0">
                <a:solidFill>
                  <a:srgbClr val="C00000"/>
                </a:solidFill>
                <a:highlight>
                  <a:srgbClr val="FFFF00"/>
                </a:highlight>
                <a:latin typeface="IBM Plex Sans" panose="020B0503050203000203" pitchFamily="34" charset="0"/>
              </a:rPr>
              <a:t>slide master</a:t>
            </a:r>
          </a:p>
          <a:p>
            <a:endParaRPr lang="en-US" b="0" i="0" dirty="0">
              <a:solidFill>
                <a:srgbClr val="C00000"/>
              </a:solidFill>
              <a:highlight>
                <a:srgbClr val="FFFF00"/>
              </a:highlight>
              <a:latin typeface="IBM Plex Sans" panose="020B0503050203000203" pitchFamily="34" charset="0"/>
            </a:endParaRPr>
          </a:p>
          <a:p>
            <a:r>
              <a:rPr lang="en-US" b="0" i="0" dirty="0">
                <a:solidFill>
                  <a:srgbClr val="0E6EFF"/>
                </a:solidFill>
                <a:highlight>
                  <a:srgbClr val="FFFF00"/>
                </a:highlight>
                <a:latin typeface="IBM Plex Sans" panose="020B0503050203000203" pitchFamily="34" charset="0"/>
              </a:rPr>
              <a:t>Update the content in the slide view</a:t>
            </a:r>
          </a:p>
        </p:txBody>
      </p:sp>
      <p:sp>
        <p:nvSpPr>
          <p:cNvPr id="6" name="Rectangle 5">
            <a:extLst>
              <a:ext uri="{FF2B5EF4-FFF2-40B4-BE49-F238E27FC236}">
                <a16:creationId xmlns:a16="http://schemas.microsoft.com/office/drawing/2014/main" id="{B466AD6E-2626-2444-B999-6349746D7574}"/>
              </a:ext>
            </a:extLst>
          </p:cNvPr>
          <p:cNvSpPr/>
          <p:nvPr userDrawn="1"/>
        </p:nvSpPr>
        <p:spPr>
          <a:xfrm>
            <a:off x="0" y="-167268"/>
            <a:ext cx="12192000" cy="7159083"/>
          </a:xfrm>
          <a:prstGeom prst="rect">
            <a:avLst/>
          </a:prstGeom>
          <a:gradFill flip="none" rotWithShape="1">
            <a:gsLst>
              <a:gs pos="0">
                <a:srgbClr val="0548D9">
                  <a:alpha val="0"/>
                </a:srgbClr>
              </a:gs>
              <a:gs pos="100000">
                <a:srgbClr val="0548D9"/>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2" name="object 33">
            <a:extLst>
              <a:ext uri="{FF2B5EF4-FFF2-40B4-BE49-F238E27FC236}">
                <a16:creationId xmlns:a16="http://schemas.microsoft.com/office/drawing/2014/main" id="{FF4DF407-9A32-5D46-805B-1D21D1B22FB8}"/>
              </a:ext>
            </a:extLst>
          </p:cNvPr>
          <p:cNvSpPr txBox="1"/>
          <p:nvPr userDrawn="1"/>
        </p:nvSpPr>
        <p:spPr>
          <a:xfrm>
            <a:off x="4097917" y="2729394"/>
            <a:ext cx="4041131" cy="1365758"/>
          </a:xfrm>
          <a:prstGeom prst="rect">
            <a:avLst/>
          </a:prstGeom>
        </p:spPr>
        <p:txBody>
          <a:bodyPr vert="horz" wrap="square" lIns="0" tIns="11430" rIns="0" bIns="0" rtlCol="0">
            <a:spAutoFit/>
          </a:bodyPr>
          <a:lstStyle/>
          <a:p>
            <a:pPr marL="134620" lvl="0" algn="ctr">
              <a:lnSpc>
                <a:spcPct val="100000"/>
              </a:lnSpc>
              <a:spcBef>
                <a:spcPts val="90"/>
              </a:spcBef>
            </a:pPr>
            <a:r>
              <a:rPr lang="en-US" sz="6600" b="1" i="0" cap="none" spc="0" baseline="2164" dirty="0">
                <a:ln w="0"/>
                <a:solidFill>
                  <a:schemeClr val="bg1"/>
                </a:solidFill>
                <a:effectLst>
                  <a:outerShdw blurRad="38100" dist="19050" dir="2700000" algn="tl" rotWithShape="0">
                    <a:schemeClr val="dk1">
                      <a:alpha val="40000"/>
                    </a:schemeClr>
                  </a:outerShdw>
                </a:effectLst>
                <a:latin typeface="IBM Plex Sans" panose="020B0503050203000203" pitchFamily="34" charset="0"/>
              </a:rPr>
              <a:t>Sector </a:t>
            </a:r>
            <a:br>
              <a:rPr lang="en-US" sz="6600" b="1" i="0" cap="none" spc="0" baseline="2164" dirty="0">
                <a:ln w="0"/>
                <a:solidFill>
                  <a:schemeClr val="bg1"/>
                </a:solidFill>
                <a:effectLst>
                  <a:outerShdw blurRad="38100" dist="19050" dir="2700000" algn="tl" rotWithShape="0">
                    <a:schemeClr val="dk1">
                      <a:alpha val="40000"/>
                    </a:schemeClr>
                  </a:outerShdw>
                </a:effectLst>
                <a:latin typeface="IBM Plex Sans" panose="020B0503050203000203" pitchFamily="34" charset="0"/>
              </a:rPr>
            </a:br>
            <a:r>
              <a:rPr lang="en-US" sz="6600" b="0" i="0" cap="none" spc="0" baseline="2164" dirty="0">
                <a:ln w="0"/>
                <a:solidFill>
                  <a:schemeClr val="bg1"/>
                </a:solidFill>
                <a:effectLst>
                  <a:outerShdw blurRad="38100" dist="19050" dir="2700000" algn="tl" rotWithShape="0">
                    <a:schemeClr val="dk1">
                      <a:alpha val="40000"/>
                    </a:schemeClr>
                  </a:outerShdw>
                </a:effectLst>
                <a:latin typeface="IBM Plex Sans" panose="020B0503050203000203" pitchFamily="34" charset="0"/>
              </a:rPr>
              <a:t>at a glance </a:t>
            </a:r>
          </a:p>
        </p:txBody>
      </p:sp>
    </p:spTree>
    <p:extLst>
      <p:ext uri="{BB962C8B-B14F-4D97-AF65-F5344CB8AC3E}">
        <p14:creationId xmlns:p14="http://schemas.microsoft.com/office/powerpoint/2010/main" val="340382271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Sub 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3B0D3F1-3B61-2446-A3A3-F5B50E3EFCA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5891845" cy="6858000"/>
          </a:xfrm>
          <a:prstGeom prst="rect">
            <a:avLst/>
          </a:prstGeom>
        </p:spPr>
      </p:pic>
      <p:sp>
        <p:nvSpPr>
          <p:cNvPr id="20" name="Freeform 19">
            <a:extLst>
              <a:ext uri="{FF2B5EF4-FFF2-40B4-BE49-F238E27FC236}">
                <a16:creationId xmlns:a16="http://schemas.microsoft.com/office/drawing/2014/main" id="{EDD04988-E501-A343-80B0-ECEEC7959066}"/>
              </a:ext>
            </a:extLst>
          </p:cNvPr>
          <p:cNvSpPr/>
          <p:nvPr userDrawn="1"/>
        </p:nvSpPr>
        <p:spPr>
          <a:xfrm rot="16200000">
            <a:off x="5433451" y="-809055"/>
            <a:ext cx="6858002" cy="8476108"/>
          </a:xfrm>
          <a:custGeom>
            <a:avLst/>
            <a:gdLst>
              <a:gd name="connsiteX0" fmla="*/ 6858002 w 6858002"/>
              <a:gd name="connsiteY0" fmla="*/ 1042992 h 8476108"/>
              <a:gd name="connsiteX1" fmla="*/ 6858001 w 6858002"/>
              <a:gd name="connsiteY1" fmla="*/ 8476108 h 8476108"/>
              <a:gd name="connsiteX2" fmla="*/ 0 w 6858002"/>
              <a:gd name="connsiteY2" fmla="*/ 8476107 h 8476108"/>
              <a:gd name="connsiteX3" fmla="*/ 0 w 6858002"/>
              <a:gd name="connsiteY3" fmla="*/ 1042989 h 8476108"/>
              <a:gd name="connsiteX4" fmla="*/ 236608 w 6858002"/>
              <a:gd name="connsiteY4" fmla="*/ 891303 h 8476108"/>
              <a:gd name="connsiteX5" fmla="*/ 3429000 w 6858002"/>
              <a:gd name="connsiteY5" fmla="*/ 0 h 8476108"/>
              <a:gd name="connsiteX6" fmla="*/ 6621391 w 6858002"/>
              <a:gd name="connsiteY6" fmla="*/ 891303 h 847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2" h="8476108">
                <a:moveTo>
                  <a:pt x="6858002" y="1042992"/>
                </a:moveTo>
                <a:lnTo>
                  <a:pt x="6858001" y="8476108"/>
                </a:lnTo>
                <a:lnTo>
                  <a:pt x="0" y="8476107"/>
                </a:lnTo>
                <a:lnTo>
                  <a:pt x="0" y="1042989"/>
                </a:lnTo>
                <a:lnTo>
                  <a:pt x="236608" y="891303"/>
                </a:lnTo>
                <a:cubicBezTo>
                  <a:pt x="1167459" y="325704"/>
                  <a:pt x="2260193" y="0"/>
                  <a:pt x="3429000" y="0"/>
                </a:cubicBezTo>
                <a:cubicBezTo>
                  <a:pt x="4597806" y="0"/>
                  <a:pt x="5690540" y="325705"/>
                  <a:pt x="6621391" y="89130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solidFill>
                <a:schemeClr val="tx1"/>
              </a:solidFill>
              <a:latin typeface="IBM Plex Sans" panose="020B0503050203000203" pitchFamily="34" charset="0"/>
            </a:endParaRPr>
          </a:p>
        </p:txBody>
      </p:sp>
      <p:sp>
        <p:nvSpPr>
          <p:cNvPr id="2" name="Title 1">
            <a:extLst>
              <a:ext uri="{FF2B5EF4-FFF2-40B4-BE49-F238E27FC236}">
                <a16:creationId xmlns:a16="http://schemas.microsoft.com/office/drawing/2014/main" id="{5ED12CCB-08CB-4372-8657-B5C9EAEDA1A8}"/>
              </a:ext>
            </a:extLst>
          </p:cNvPr>
          <p:cNvSpPr>
            <a:spLocks noGrp="1"/>
          </p:cNvSpPr>
          <p:nvPr>
            <p:ph type="ctrTitle" hasCustomPrompt="1"/>
          </p:nvPr>
        </p:nvSpPr>
        <p:spPr>
          <a:xfrm>
            <a:off x="7247907" y="1496291"/>
            <a:ext cx="3798675" cy="3366249"/>
          </a:xfrm>
        </p:spPr>
        <p:txBody>
          <a:bodyPr anchor="b"/>
          <a:lstStyle>
            <a:lvl1pPr algn="l">
              <a:lnSpc>
                <a:spcPct val="100000"/>
              </a:lnSpc>
              <a:defRPr sz="4000" b="0"/>
            </a:lvl1pPr>
          </a:lstStyle>
          <a:p>
            <a:r>
              <a:rPr lang="en-US" dirty="0"/>
              <a:t>Click to edit master title style</a:t>
            </a:r>
            <a:endParaRPr lang="en-IN" dirty="0"/>
          </a:p>
        </p:txBody>
      </p:sp>
      <p:sp>
        <p:nvSpPr>
          <p:cNvPr id="8" name="TextBox 7">
            <a:extLst>
              <a:ext uri="{FF2B5EF4-FFF2-40B4-BE49-F238E27FC236}">
                <a16:creationId xmlns:a16="http://schemas.microsoft.com/office/drawing/2014/main" id="{D45CE471-E614-714C-AE7E-A75A6A50F9D8}"/>
              </a:ext>
            </a:extLst>
          </p:cNvPr>
          <p:cNvSpPr txBox="1"/>
          <p:nvPr userDrawn="1"/>
        </p:nvSpPr>
        <p:spPr>
          <a:xfrm>
            <a:off x="7247907" y="476553"/>
            <a:ext cx="3094117" cy="307777"/>
          </a:xfrm>
          <a:prstGeom prst="rect">
            <a:avLst/>
          </a:prstGeom>
          <a:noFill/>
        </p:spPr>
        <p:txBody>
          <a:bodyPr wrap="none" rtlCol="0">
            <a:spAutoFit/>
          </a:bodyPr>
          <a:lstStyle/>
          <a:p>
            <a:r>
              <a:rPr lang="en-US" sz="1400" b="0" i="0" dirty="0">
                <a:latin typeface="IBM Plex Sans" panose="020B0503050203000203" pitchFamily="34" charset="0"/>
              </a:rPr>
              <a:t>CIC India | Global Business Services</a:t>
            </a:r>
          </a:p>
        </p:txBody>
      </p:sp>
      <p:sp>
        <p:nvSpPr>
          <p:cNvPr id="9" name="Rectangle 8">
            <a:extLst>
              <a:ext uri="{FF2B5EF4-FFF2-40B4-BE49-F238E27FC236}">
                <a16:creationId xmlns:a16="http://schemas.microsoft.com/office/drawing/2014/main" id="{15C703C4-C97F-714E-A290-137B203E4248}"/>
              </a:ext>
            </a:extLst>
          </p:cNvPr>
          <p:cNvSpPr/>
          <p:nvPr userDrawn="1"/>
        </p:nvSpPr>
        <p:spPr>
          <a:xfrm>
            <a:off x="7247907" y="217691"/>
            <a:ext cx="1778051" cy="307777"/>
          </a:xfrm>
          <a:prstGeom prst="rect">
            <a:avLst/>
          </a:prstGeom>
        </p:spPr>
        <p:txBody>
          <a:bodyPr wrap="none">
            <a:spAutoFit/>
          </a:bodyPr>
          <a:lstStyle/>
          <a:p>
            <a:r>
              <a:rPr lang="en-US" sz="1400" b="1" i="0" dirty="0">
                <a:latin typeface="IBM Plex Sans" panose="020B0503050203000203" pitchFamily="34" charset="0"/>
              </a:rPr>
              <a:t>Distribution Sector</a:t>
            </a:r>
          </a:p>
        </p:txBody>
      </p:sp>
      <p:sp>
        <p:nvSpPr>
          <p:cNvPr id="33" name="Oval 32">
            <a:extLst>
              <a:ext uri="{FF2B5EF4-FFF2-40B4-BE49-F238E27FC236}">
                <a16:creationId xmlns:a16="http://schemas.microsoft.com/office/drawing/2014/main" id="{8AD11873-8279-684A-82F4-10EB95085CEC}"/>
              </a:ext>
            </a:extLst>
          </p:cNvPr>
          <p:cNvSpPr/>
          <p:nvPr userDrawn="1"/>
        </p:nvSpPr>
        <p:spPr>
          <a:xfrm>
            <a:off x="10598125" y="840946"/>
            <a:ext cx="448457" cy="448457"/>
          </a:xfrm>
          <a:prstGeom prst="ellipse">
            <a:avLst/>
          </a:prstGeom>
          <a:solidFill>
            <a:srgbClr val="924CFC">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panose="020B0503050203000203" pitchFamily="34" charset="0"/>
            </a:endParaRPr>
          </a:p>
        </p:txBody>
      </p:sp>
      <p:cxnSp>
        <p:nvCxnSpPr>
          <p:cNvPr id="40" name="Straight Connector 39">
            <a:extLst>
              <a:ext uri="{FF2B5EF4-FFF2-40B4-BE49-F238E27FC236}">
                <a16:creationId xmlns:a16="http://schemas.microsoft.com/office/drawing/2014/main" id="{4BD3B67A-0446-D44B-95BF-EA79E7449EF0}"/>
              </a:ext>
            </a:extLst>
          </p:cNvPr>
          <p:cNvCxnSpPr>
            <a:cxnSpLocks/>
          </p:cNvCxnSpPr>
          <p:nvPr userDrawn="1"/>
        </p:nvCxnSpPr>
        <p:spPr>
          <a:xfrm>
            <a:off x="11707906" y="-25552"/>
            <a:ext cx="0" cy="3503298"/>
          </a:xfrm>
          <a:prstGeom prst="line">
            <a:avLst/>
          </a:prstGeom>
          <a:ln w="38100" cap="rnd">
            <a:solidFill>
              <a:srgbClr val="924CFC"/>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7E8D64F-0B71-8A4E-B464-0F66C8935DDB}"/>
              </a:ext>
            </a:extLst>
          </p:cNvPr>
          <p:cNvCxnSpPr>
            <a:cxnSpLocks/>
          </p:cNvCxnSpPr>
          <p:nvPr userDrawn="1"/>
        </p:nvCxnSpPr>
        <p:spPr>
          <a:xfrm flipV="1">
            <a:off x="11707906" y="3526573"/>
            <a:ext cx="0" cy="206915"/>
          </a:xfrm>
          <a:prstGeom prst="line">
            <a:avLst/>
          </a:prstGeom>
          <a:ln w="38100" cap="rnd">
            <a:solidFill>
              <a:srgbClr val="924CFC"/>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9F6522-C796-D34F-8920-D1E598074541}"/>
              </a:ext>
            </a:extLst>
          </p:cNvPr>
          <p:cNvSpPr txBox="1"/>
          <p:nvPr userDrawn="1"/>
        </p:nvSpPr>
        <p:spPr>
          <a:xfrm>
            <a:off x="-1716645" y="407472"/>
            <a:ext cx="1694804" cy="2585323"/>
          </a:xfrm>
          <a:prstGeom prst="rect">
            <a:avLst/>
          </a:prstGeom>
          <a:noFill/>
        </p:spPr>
        <p:txBody>
          <a:bodyPr wrap="square" rtlCol="0">
            <a:spAutoFit/>
          </a:bodyPr>
          <a:lstStyle/>
          <a:p>
            <a:r>
              <a:rPr lang="en-US" b="0" i="0" dirty="0">
                <a:solidFill>
                  <a:srgbClr val="0E6EFF"/>
                </a:solidFill>
                <a:highlight>
                  <a:srgbClr val="FFFF00"/>
                </a:highlight>
                <a:latin typeface="IBM Plex Sans" panose="020B0503050203000203" pitchFamily="34" charset="0"/>
              </a:rPr>
              <a:t>Use PPT template</a:t>
            </a:r>
          </a:p>
          <a:p>
            <a:r>
              <a:rPr lang="en-US" b="0" i="0" dirty="0">
                <a:solidFill>
                  <a:srgbClr val="0E6EFF"/>
                </a:solidFill>
                <a:highlight>
                  <a:srgbClr val="FFFF00"/>
                </a:highlight>
                <a:latin typeface="IBM Plex Sans" panose="020B0503050203000203" pitchFamily="34" charset="0"/>
              </a:rPr>
              <a:t>Change the image in the </a:t>
            </a:r>
            <a:r>
              <a:rPr lang="en-US" b="0" i="0" dirty="0">
                <a:solidFill>
                  <a:srgbClr val="C00000"/>
                </a:solidFill>
                <a:highlight>
                  <a:srgbClr val="FFFF00"/>
                </a:highlight>
                <a:latin typeface="IBM Plex Sans" panose="020B0503050203000203" pitchFamily="34" charset="0"/>
              </a:rPr>
              <a:t>slide master</a:t>
            </a:r>
          </a:p>
          <a:p>
            <a:endParaRPr lang="en-US" b="0" i="0" dirty="0">
              <a:solidFill>
                <a:srgbClr val="C00000"/>
              </a:solidFill>
              <a:highlight>
                <a:srgbClr val="FFFF00"/>
              </a:highlight>
              <a:latin typeface="IBM Plex Sans" panose="020B0503050203000203" pitchFamily="34" charset="0"/>
            </a:endParaRPr>
          </a:p>
          <a:p>
            <a:r>
              <a:rPr lang="en-US" b="0" i="0" dirty="0">
                <a:solidFill>
                  <a:srgbClr val="0E6EFF"/>
                </a:solidFill>
                <a:highlight>
                  <a:srgbClr val="FFFF00"/>
                </a:highlight>
                <a:latin typeface="IBM Plex Sans" panose="020B0503050203000203" pitchFamily="34" charset="0"/>
              </a:rPr>
              <a:t>Update the content in the slide view</a:t>
            </a:r>
          </a:p>
        </p:txBody>
      </p:sp>
      <p:sp>
        <p:nvSpPr>
          <p:cNvPr id="12" name="object 33">
            <a:extLst>
              <a:ext uri="{FF2B5EF4-FFF2-40B4-BE49-F238E27FC236}">
                <a16:creationId xmlns:a16="http://schemas.microsoft.com/office/drawing/2014/main" id="{FF0CF72C-769E-1D4B-8E74-298F37577518}"/>
              </a:ext>
            </a:extLst>
          </p:cNvPr>
          <p:cNvSpPr txBox="1"/>
          <p:nvPr userDrawn="1"/>
        </p:nvSpPr>
        <p:spPr>
          <a:xfrm>
            <a:off x="583267" y="407472"/>
            <a:ext cx="2853456" cy="2732799"/>
          </a:xfrm>
          <a:prstGeom prst="rect">
            <a:avLst/>
          </a:prstGeom>
        </p:spPr>
        <p:txBody>
          <a:bodyPr vert="horz" wrap="square" lIns="0" tIns="11430" rIns="0" bIns="0" rtlCol="0">
            <a:spAutoFit/>
          </a:bodyPr>
          <a:lstStyle/>
          <a:p>
            <a:pPr marL="134620">
              <a:lnSpc>
                <a:spcPct val="100000"/>
              </a:lnSpc>
              <a:spcBef>
                <a:spcPts val="90"/>
              </a:spcBef>
            </a:pPr>
            <a:r>
              <a:rPr lang="en-IN" sz="6600" b="1" spc="-112" baseline="2164" dirty="0">
                <a:latin typeface="IBM Plex Sans"/>
                <a:cs typeface="IBM Plex Sans"/>
              </a:rPr>
              <a:t>Looking Through the Glass </a:t>
            </a:r>
          </a:p>
          <a:p>
            <a:pPr marL="134620">
              <a:lnSpc>
                <a:spcPct val="100000"/>
              </a:lnSpc>
              <a:spcBef>
                <a:spcPts val="90"/>
              </a:spcBef>
            </a:pPr>
            <a:endParaRPr sz="4400" b="1" dirty="0">
              <a:latin typeface="IBM Plex Sans"/>
              <a:cs typeface="IBM Plex Sans"/>
            </a:endParaRPr>
          </a:p>
        </p:txBody>
      </p:sp>
      <p:sp>
        <p:nvSpPr>
          <p:cNvPr id="13" name="Rectangle 12">
            <a:extLst>
              <a:ext uri="{FF2B5EF4-FFF2-40B4-BE49-F238E27FC236}">
                <a16:creationId xmlns:a16="http://schemas.microsoft.com/office/drawing/2014/main" id="{239A495B-70E3-5047-9A06-04E068DC1CF2}"/>
              </a:ext>
            </a:extLst>
          </p:cNvPr>
          <p:cNvSpPr/>
          <p:nvPr userDrawn="1"/>
        </p:nvSpPr>
        <p:spPr>
          <a:xfrm>
            <a:off x="6096000" y="5070649"/>
            <a:ext cx="6365170" cy="1569660"/>
          </a:xfrm>
          <a:prstGeom prst="rect">
            <a:avLst/>
          </a:prstGeom>
        </p:spPr>
        <p:txBody>
          <a:bodyPr wrap="square">
            <a:spAutoFit/>
          </a:bodyPr>
          <a:lstStyle/>
          <a:p>
            <a:pPr algn="l"/>
            <a:r>
              <a:rPr lang="en-US" sz="2400" i="1" dirty="0">
                <a:solidFill>
                  <a:srgbClr val="0548D9"/>
                </a:solidFill>
                <a:latin typeface="IBM Plex Sans" panose="020B0503050203000203" pitchFamily="34" charset="0"/>
              </a:rPr>
              <a:t>Discover how </a:t>
            </a:r>
            <a:r>
              <a:rPr lang="en-US" sz="2400" b="1" i="1" dirty="0">
                <a:solidFill>
                  <a:srgbClr val="0548D9"/>
                </a:solidFill>
                <a:latin typeface="IBM Plex Sans" panose="020B0503050203000203" pitchFamily="34" charset="0"/>
              </a:rPr>
              <a:t>our elite and </a:t>
            </a:r>
            <a:r>
              <a:rPr lang="en-IN" sz="2400" b="1" i="1" dirty="0">
                <a:solidFill>
                  <a:srgbClr val="0548D9"/>
                </a:solidFill>
                <a:latin typeface="IBM Plex Sans" panose="020B0503050203000203" pitchFamily="34" charset="0"/>
              </a:rPr>
              <a:t>premier</a:t>
            </a:r>
            <a:r>
              <a:rPr lang="en-US" sz="2400" b="1" i="1" dirty="0">
                <a:solidFill>
                  <a:srgbClr val="0548D9"/>
                </a:solidFill>
                <a:latin typeface="IBM Plex Sans" panose="020B0503050203000203" pitchFamily="34" charset="0"/>
              </a:rPr>
              <a:t> accounts are transforming with smarter ways </a:t>
            </a:r>
            <a:r>
              <a:rPr lang="en-US" sz="2400" i="1" dirty="0">
                <a:solidFill>
                  <a:srgbClr val="0548D9"/>
                </a:solidFill>
                <a:latin typeface="IBM Plex Sans" panose="020B0503050203000203" pitchFamily="34" charset="0"/>
              </a:rPr>
              <a:t>to do business and have </a:t>
            </a:r>
            <a:r>
              <a:rPr lang="en-GB" sz="2400" i="1" dirty="0">
                <a:solidFill>
                  <a:srgbClr val="0548D9"/>
                </a:solidFill>
                <a:latin typeface="IBM Plex Sans" panose="020B0503050203000203" pitchFamily="34" charset="0"/>
              </a:rPr>
              <a:t>handled disruptions during these uncertain times</a:t>
            </a:r>
          </a:p>
        </p:txBody>
      </p:sp>
    </p:spTree>
    <p:extLst>
      <p:ext uri="{BB962C8B-B14F-4D97-AF65-F5344CB8AC3E}">
        <p14:creationId xmlns:p14="http://schemas.microsoft.com/office/powerpoint/2010/main" val="153011714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Sub 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3B0D3F1-3B61-2446-A3A3-F5B50E3EFCA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2632" y="-4823"/>
            <a:ext cx="5917938" cy="6888372"/>
          </a:xfrm>
          <a:prstGeom prst="rect">
            <a:avLst/>
          </a:prstGeom>
        </p:spPr>
      </p:pic>
      <p:sp>
        <p:nvSpPr>
          <p:cNvPr id="20" name="Freeform 19">
            <a:extLst>
              <a:ext uri="{FF2B5EF4-FFF2-40B4-BE49-F238E27FC236}">
                <a16:creationId xmlns:a16="http://schemas.microsoft.com/office/drawing/2014/main" id="{EDD04988-E501-A343-80B0-ECEEC7959066}"/>
              </a:ext>
            </a:extLst>
          </p:cNvPr>
          <p:cNvSpPr/>
          <p:nvPr userDrawn="1"/>
        </p:nvSpPr>
        <p:spPr>
          <a:xfrm rot="16200000">
            <a:off x="5433451" y="-809055"/>
            <a:ext cx="6858002" cy="8476108"/>
          </a:xfrm>
          <a:custGeom>
            <a:avLst/>
            <a:gdLst>
              <a:gd name="connsiteX0" fmla="*/ 6858002 w 6858002"/>
              <a:gd name="connsiteY0" fmla="*/ 1042992 h 8476108"/>
              <a:gd name="connsiteX1" fmla="*/ 6858001 w 6858002"/>
              <a:gd name="connsiteY1" fmla="*/ 8476108 h 8476108"/>
              <a:gd name="connsiteX2" fmla="*/ 0 w 6858002"/>
              <a:gd name="connsiteY2" fmla="*/ 8476107 h 8476108"/>
              <a:gd name="connsiteX3" fmla="*/ 0 w 6858002"/>
              <a:gd name="connsiteY3" fmla="*/ 1042989 h 8476108"/>
              <a:gd name="connsiteX4" fmla="*/ 236608 w 6858002"/>
              <a:gd name="connsiteY4" fmla="*/ 891303 h 8476108"/>
              <a:gd name="connsiteX5" fmla="*/ 3429000 w 6858002"/>
              <a:gd name="connsiteY5" fmla="*/ 0 h 8476108"/>
              <a:gd name="connsiteX6" fmla="*/ 6621391 w 6858002"/>
              <a:gd name="connsiteY6" fmla="*/ 891303 h 847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2" h="8476108">
                <a:moveTo>
                  <a:pt x="6858002" y="1042992"/>
                </a:moveTo>
                <a:lnTo>
                  <a:pt x="6858001" y="8476108"/>
                </a:lnTo>
                <a:lnTo>
                  <a:pt x="0" y="8476107"/>
                </a:lnTo>
                <a:lnTo>
                  <a:pt x="0" y="1042989"/>
                </a:lnTo>
                <a:lnTo>
                  <a:pt x="236608" y="891303"/>
                </a:lnTo>
                <a:cubicBezTo>
                  <a:pt x="1167459" y="325704"/>
                  <a:pt x="2260193" y="0"/>
                  <a:pt x="3429000" y="0"/>
                </a:cubicBezTo>
                <a:cubicBezTo>
                  <a:pt x="4597806" y="0"/>
                  <a:pt x="5690540" y="325705"/>
                  <a:pt x="6621391" y="89130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solidFill>
                <a:schemeClr val="tx1"/>
              </a:solidFill>
              <a:latin typeface="IBM Plex Sans" panose="020B0503050203000203" pitchFamily="34" charset="0"/>
            </a:endParaRPr>
          </a:p>
        </p:txBody>
      </p:sp>
      <p:sp>
        <p:nvSpPr>
          <p:cNvPr id="2" name="Title 1">
            <a:extLst>
              <a:ext uri="{FF2B5EF4-FFF2-40B4-BE49-F238E27FC236}">
                <a16:creationId xmlns:a16="http://schemas.microsoft.com/office/drawing/2014/main" id="{5ED12CCB-08CB-4372-8657-B5C9EAEDA1A8}"/>
              </a:ext>
            </a:extLst>
          </p:cNvPr>
          <p:cNvSpPr>
            <a:spLocks noGrp="1"/>
          </p:cNvSpPr>
          <p:nvPr>
            <p:ph type="ctrTitle" hasCustomPrompt="1"/>
          </p:nvPr>
        </p:nvSpPr>
        <p:spPr>
          <a:xfrm>
            <a:off x="7247907" y="1496291"/>
            <a:ext cx="3798675" cy="3366249"/>
          </a:xfrm>
        </p:spPr>
        <p:txBody>
          <a:bodyPr anchor="b"/>
          <a:lstStyle>
            <a:lvl1pPr algn="l">
              <a:lnSpc>
                <a:spcPct val="100000"/>
              </a:lnSpc>
              <a:defRPr sz="4000" b="0"/>
            </a:lvl1pPr>
          </a:lstStyle>
          <a:p>
            <a:r>
              <a:rPr lang="en-US" dirty="0"/>
              <a:t>Click to edit master title style</a:t>
            </a:r>
            <a:endParaRPr lang="en-IN" dirty="0"/>
          </a:p>
        </p:txBody>
      </p:sp>
      <p:sp>
        <p:nvSpPr>
          <p:cNvPr id="8" name="TextBox 7">
            <a:extLst>
              <a:ext uri="{FF2B5EF4-FFF2-40B4-BE49-F238E27FC236}">
                <a16:creationId xmlns:a16="http://schemas.microsoft.com/office/drawing/2014/main" id="{D45CE471-E614-714C-AE7E-A75A6A50F9D8}"/>
              </a:ext>
            </a:extLst>
          </p:cNvPr>
          <p:cNvSpPr txBox="1"/>
          <p:nvPr userDrawn="1"/>
        </p:nvSpPr>
        <p:spPr>
          <a:xfrm>
            <a:off x="7247907" y="476553"/>
            <a:ext cx="3094117" cy="307777"/>
          </a:xfrm>
          <a:prstGeom prst="rect">
            <a:avLst/>
          </a:prstGeom>
          <a:noFill/>
        </p:spPr>
        <p:txBody>
          <a:bodyPr wrap="none" rtlCol="0">
            <a:spAutoFit/>
          </a:bodyPr>
          <a:lstStyle/>
          <a:p>
            <a:r>
              <a:rPr lang="en-US" sz="1400" b="0" i="0" dirty="0">
                <a:latin typeface="IBM Plex Sans" panose="020B0503050203000203" pitchFamily="34" charset="0"/>
              </a:rPr>
              <a:t>CIC India | Global Business Services</a:t>
            </a:r>
          </a:p>
        </p:txBody>
      </p:sp>
      <p:sp>
        <p:nvSpPr>
          <p:cNvPr id="9" name="Rectangle 8">
            <a:extLst>
              <a:ext uri="{FF2B5EF4-FFF2-40B4-BE49-F238E27FC236}">
                <a16:creationId xmlns:a16="http://schemas.microsoft.com/office/drawing/2014/main" id="{15C703C4-C97F-714E-A290-137B203E4248}"/>
              </a:ext>
            </a:extLst>
          </p:cNvPr>
          <p:cNvSpPr/>
          <p:nvPr userDrawn="1"/>
        </p:nvSpPr>
        <p:spPr>
          <a:xfrm>
            <a:off x="7247907" y="217691"/>
            <a:ext cx="1778051" cy="307777"/>
          </a:xfrm>
          <a:prstGeom prst="rect">
            <a:avLst/>
          </a:prstGeom>
        </p:spPr>
        <p:txBody>
          <a:bodyPr wrap="none">
            <a:spAutoFit/>
          </a:bodyPr>
          <a:lstStyle/>
          <a:p>
            <a:r>
              <a:rPr lang="en-US" sz="1400" b="1" i="0" dirty="0">
                <a:latin typeface="IBM Plex Sans" panose="020B0503050203000203" pitchFamily="34" charset="0"/>
              </a:rPr>
              <a:t>Distribution Sector</a:t>
            </a:r>
          </a:p>
        </p:txBody>
      </p:sp>
      <p:sp>
        <p:nvSpPr>
          <p:cNvPr id="33" name="Oval 32">
            <a:extLst>
              <a:ext uri="{FF2B5EF4-FFF2-40B4-BE49-F238E27FC236}">
                <a16:creationId xmlns:a16="http://schemas.microsoft.com/office/drawing/2014/main" id="{8AD11873-8279-684A-82F4-10EB95085CEC}"/>
              </a:ext>
            </a:extLst>
          </p:cNvPr>
          <p:cNvSpPr/>
          <p:nvPr userDrawn="1"/>
        </p:nvSpPr>
        <p:spPr>
          <a:xfrm>
            <a:off x="10598125" y="840946"/>
            <a:ext cx="448457" cy="448457"/>
          </a:xfrm>
          <a:prstGeom prst="ellipse">
            <a:avLst/>
          </a:prstGeom>
          <a:solidFill>
            <a:srgbClr val="924CFC">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panose="020B0503050203000203" pitchFamily="34" charset="0"/>
            </a:endParaRPr>
          </a:p>
        </p:txBody>
      </p:sp>
      <p:cxnSp>
        <p:nvCxnSpPr>
          <p:cNvPr id="40" name="Straight Connector 39">
            <a:extLst>
              <a:ext uri="{FF2B5EF4-FFF2-40B4-BE49-F238E27FC236}">
                <a16:creationId xmlns:a16="http://schemas.microsoft.com/office/drawing/2014/main" id="{4BD3B67A-0446-D44B-95BF-EA79E7449EF0}"/>
              </a:ext>
            </a:extLst>
          </p:cNvPr>
          <p:cNvCxnSpPr>
            <a:cxnSpLocks/>
          </p:cNvCxnSpPr>
          <p:nvPr userDrawn="1"/>
        </p:nvCxnSpPr>
        <p:spPr>
          <a:xfrm>
            <a:off x="11707906" y="-25552"/>
            <a:ext cx="0" cy="3503298"/>
          </a:xfrm>
          <a:prstGeom prst="line">
            <a:avLst/>
          </a:prstGeom>
          <a:ln w="38100" cap="rnd">
            <a:solidFill>
              <a:srgbClr val="924CFC"/>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7E8D64F-0B71-8A4E-B464-0F66C8935DDB}"/>
              </a:ext>
            </a:extLst>
          </p:cNvPr>
          <p:cNvCxnSpPr>
            <a:cxnSpLocks/>
          </p:cNvCxnSpPr>
          <p:nvPr userDrawn="1"/>
        </p:nvCxnSpPr>
        <p:spPr>
          <a:xfrm flipV="1">
            <a:off x="11707906" y="3526573"/>
            <a:ext cx="0" cy="206915"/>
          </a:xfrm>
          <a:prstGeom prst="line">
            <a:avLst/>
          </a:prstGeom>
          <a:ln w="38100" cap="rnd">
            <a:solidFill>
              <a:srgbClr val="924CFC"/>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9F6522-C796-D34F-8920-D1E598074541}"/>
              </a:ext>
            </a:extLst>
          </p:cNvPr>
          <p:cNvSpPr txBox="1"/>
          <p:nvPr userDrawn="1"/>
        </p:nvSpPr>
        <p:spPr>
          <a:xfrm>
            <a:off x="-1716645" y="407472"/>
            <a:ext cx="1694804" cy="2585323"/>
          </a:xfrm>
          <a:prstGeom prst="rect">
            <a:avLst/>
          </a:prstGeom>
          <a:noFill/>
        </p:spPr>
        <p:txBody>
          <a:bodyPr wrap="square" rtlCol="0">
            <a:spAutoFit/>
          </a:bodyPr>
          <a:lstStyle/>
          <a:p>
            <a:r>
              <a:rPr lang="en-US" b="0" i="0" dirty="0">
                <a:solidFill>
                  <a:srgbClr val="0E6EFF"/>
                </a:solidFill>
                <a:highlight>
                  <a:srgbClr val="FFFF00"/>
                </a:highlight>
                <a:latin typeface="IBM Plex Sans" panose="020B0503050203000203" pitchFamily="34" charset="0"/>
              </a:rPr>
              <a:t>Use PPT template</a:t>
            </a:r>
          </a:p>
          <a:p>
            <a:r>
              <a:rPr lang="en-US" b="0" i="0" dirty="0">
                <a:solidFill>
                  <a:srgbClr val="0E6EFF"/>
                </a:solidFill>
                <a:highlight>
                  <a:srgbClr val="FFFF00"/>
                </a:highlight>
                <a:latin typeface="IBM Plex Sans" panose="020B0503050203000203" pitchFamily="34" charset="0"/>
              </a:rPr>
              <a:t>Change the image in the </a:t>
            </a:r>
            <a:r>
              <a:rPr lang="en-US" b="0" i="0" dirty="0">
                <a:solidFill>
                  <a:srgbClr val="C00000"/>
                </a:solidFill>
                <a:highlight>
                  <a:srgbClr val="FFFF00"/>
                </a:highlight>
                <a:latin typeface="IBM Plex Sans" panose="020B0503050203000203" pitchFamily="34" charset="0"/>
              </a:rPr>
              <a:t>slide master</a:t>
            </a:r>
          </a:p>
          <a:p>
            <a:endParaRPr lang="en-US" b="0" i="0" dirty="0">
              <a:solidFill>
                <a:srgbClr val="C00000"/>
              </a:solidFill>
              <a:highlight>
                <a:srgbClr val="FFFF00"/>
              </a:highlight>
              <a:latin typeface="IBM Plex Sans" panose="020B0503050203000203" pitchFamily="34" charset="0"/>
            </a:endParaRPr>
          </a:p>
          <a:p>
            <a:r>
              <a:rPr lang="en-US" b="0" i="0" dirty="0">
                <a:solidFill>
                  <a:srgbClr val="0E6EFF"/>
                </a:solidFill>
                <a:highlight>
                  <a:srgbClr val="FFFF00"/>
                </a:highlight>
                <a:latin typeface="IBM Plex Sans" panose="020B0503050203000203" pitchFamily="34" charset="0"/>
              </a:rPr>
              <a:t>Update the content in the slide view</a:t>
            </a:r>
          </a:p>
        </p:txBody>
      </p:sp>
      <p:sp>
        <p:nvSpPr>
          <p:cNvPr id="12" name="object 33">
            <a:extLst>
              <a:ext uri="{FF2B5EF4-FFF2-40B4-BE49-F238E27FC236}">
                <a16:creationId xmlns:a16="http://schemas.microsoft.com/office/drawing/2014/main" id="{FF0CF72C-769E-1D4B-8E74-298F37577518}"/>
              </a:ext>
            </a:extLst>
          </p:cNvPr>
          <p:cNvSpPr txBox="1"/>
          <p:nvPr userDrawn="1"/>
        </p:nvSpPr>
        <p:spPr>
          <a:xfrm>
            <a:off x="602703" y="371579"/>
            <a:ext cx="3796701" cy="6410729"/>
          </a:xfrm>
          <a:prstGeom prst="rect">
            <a:avLst/>
          </a:prstGeom>
        </p:spPr>
        <p:txBody>
          <a:bodyPr vert="horz" wrap="square" lIns="0" tIns="11430" rIns="0" bIns="0" rtlCol="0">
            <a:spAutoFit/>
          </a:bodyPr>
          <a:lstStyle/>
          <a:p>
            <a:pPr marL="134620">
              <a:lnSpc>
                <a:spcPct val="100000"/>
              </a:lnSpc>
              <a:spcBef>
                <a:spcPts val="90"/>
              </a:spcBef>
            </a:pPr>
            <a:r>
              <a:rPr lang="en-IN" sz="2800" b="0" spc="-112" baseline="2164" dirty="0">
                <a:latin typeface="IBM Plex Sans"/>
                <a:cs typeface="IBM Plex Sans"/>
              </a:rPr>
              <a:t>IBM is delivering....</a:t>
            </a:r>
          </a:p>
          <a:p>
            <a:pPr marL="134620">
              <a:lnSpc>
                <a:spcPct val="100000"/>
              </a:lnSpc>
              <a:spcBef>
                <a:spcPts val="90"/>
              </a:spcBef>
            </a:pPr>
            <a:r>
              <a:rPr lang="en-IN" sz="4800" b="1" spc="-112" baseline="2164" dirty="0">
                <a:latin typeface="IBM Plex Sans"/>
                <a:cs typeface="IBM Plex Sans"/>
              </a:rPr>
              <a:t>New Ways of Working </a:t>
            </a:r>
          </a:p>
          <a:p>
            <a:pPr marL="134620">
              <a:lnSpc>
                <a:spcPct val="100000"/>
              </a:lnSpc>
              <a:spcBef>
                <a:spcPts val="90"/>
              </a:spcBef>
            </a:pPr>
            <a:endParaRPr lang="en-IN" sz="4800" b="1" spc="-112" baseline="2164" dirty="0">
              <a:latin typeface="IBM Plex Sans"/>
              <a:cs typeface="IBM Plex Sans"/>
            </a:endParaRPr>
          </a:p>
          <a:p>
            <a:pPr marL="134620">
              <a:lnSpc>
                <a:spcPct val="100000"/>
              </a:lnSpc>
              <a:spcBef>
                <a:spcPts val="90"/>
              </a:spcBef>
            </a:pPr>
            <a:endParaRPr lang="en-IN" sz="4800" b="1" spc="-112" baseline="2164" dirty="0">
              <a:latin typeface="IBM Plex Sans"/>
              <a:cs typeface="IBM Plex Sans"/>
            </a:endParaRPr>
          </a:p>
          <a:p>
            <a:pPr marL="134620">
              <a:lnSpc>
                <a:spcPct val="100000"/>
              </a:lnSpc>
              <a:spcBef>
                <a:spcPts val="90"/>
              </a:spcBef>
            </a:pPr>
            <a:endParaRPr lang="en-IN" sz="4800" b="1" spc="-112" baseline="2164" dirty="0">
              <a:latin typeface="IBM Plex Sans"/>
              <a:cs typeface="IBM Plex Sans"/>
            </a:endParaRPr>
          </a:p>
          <a:p>
            <a:pPr marL="134620">
              <a:lnSpc>
                <a:spcPct val="100000"/>
              </a:lnSpc>
              <a:spcBef>
                <a:spcPts val="90"/>
              </a:spcBef>
            </a:pPr>
            <a:endParaRPr lang="en-IN" sz="4800" b="1" spc="-112" baseline="2164" dirty="0">
              <a:latin typeface="IBM Plex Sans"/>
              <a:cs typeface="IBM Plex Sans"/>
            </a:endParaRPr>
          </a:p>
          <a:p>
            <a:pPr marL="134620">
              <a:lnSpc>
                <a:spcPct val="100000"/>
              </a:lnSpc>
              <a:spcBef>
                <a:spcPts val="90"/>
              </a:spcBef>
            </a:pPr>
            <a:endParaRPr lang="en-IN" sz="4800" b="1" spc="-112" baseline="2164" dirty="0">
              <a:latin typeface="IBM Plex Sans"/>
              <a:cs typeface="IBM Plex Sans"/>
            </a:endParaRPr>
          </a:p>
          <a:p>
            <a:pPr marL="134620">
              <a:lnSpc>
                <a:spcPct val="100000"/>
              </a:lnSpc>
              <a:spcBef>
                <a:spcPts val="90"/>
              </a:spcBef>
            </a:pPr>
            <a:endParaRPr lang="en-IN" sz="4800" b="1" spc="-112" baseline="2164" dirty="0">
              <a:latin typeface="IBM Plex Sans"/>
              <a:cs typeface="IBM Plex Sans"/>
            </a:endParaRPr>
          </a:p>
          <a:p>
            <a:pPr marL="134620">
              <a:lnSpc>
                <a:spcPct val="100000"/>
              </a:lnSpc>
              <a:spcBef>
                <a:spcPts val="90"/>
              </a:spcBef>
            </a:pPr>
            <a:endParaRPr lang="en-IN" sz="4800" b="1" spc="-112" baseline="2164" dirty="0">
              <a:latin typeface="IBM Plex Sans"/>
              <a:cs typeface="IBM Plex Sans"/>
            </a:endParaRPr>
          </a:p>
          <a:p>
            <a:pPr marL="134620">
              <a:lnSpc>
                <a:spcPct val="100000"/>
              </a:lnSpc>
              <a:spcBef>
                <a:spcPts val="90"/>
              </a:spcBef>
            </a:pPr>
            <a:endParaRPr lang="en-IN" sz="4800" b="1" spc="-112" baseline="2164" dirty="0">
              <a:latin typeface="IBM Plex Sans"/>
              <a:cs typeface="IBM Plex Sans"/>
            </a:endParaRPr>
          </a:p>
          <a:p>
            <a:pPr marL="134620">
              <a:lnSpc>
                <a:spcPct val="100000"/>
              </a:lnSpc>
              <a:spcBef>
                <a:spcPts val="90"/>
              </a:spcBef>
            </a:pPr>
            <a:endParaRPr lang="en-IN" sz="4800" b="1" spc="-112" baseline="2164" dirty="0">
              <a:latin typeface="IBM Plex Sans"/>
              <a:cs typeface="IBM Plex Sans"/>
            </a:endParaRPr>
          </a:p>
          <a:p>
            <a:pPr marL="134620">
              <a:lnSpc>
                <a:spcPct val="100000"/>
              </a:lnSpc>
              <a:spcBef>
                <a:spcPts val="90"/>
              </a:spcBef>
            </a:pPr>
            <a:r>
              <a:rPr lang="en-IN" sz="5400" b="0" spc="-112" baseline="2164" dirty="0">
                <a:latin typeface="IBM Plex Sans"/>
                <a:cs typeface="IBM Plex Sans"/>
              </a:rPr>
              <a:t>to its clients...</a:t>
            </a:r>
            <a:endParaRPr lang="en-IN" sz="4800" b="1" spc="-112" baseline="2164" dirty="0">
              <a:latin typeface="IBM Plex Sans"/>
              <a:cs typeface="IBM Plex Sans"/>
            </a:endParaRPr>
          </a:p>
        </p:txBody>
      </p:sp>
      <p:sp>
        <p:nvSpPr>
          <p:cNvPr id="16" name="Rectangle 15">
            <a:extLst>
              <a:ext uri="{FF2B5EF4-FFF2-40B4-BE49-F238E27FC236}">
                <a16:creationId xmlns:a16="http://schemas.microsoft.com/office/drawing/2014/main" id="{7F003245-8418-7F46-A890-40704FDAE1B7}"/>
              </a:ext>
            </a:extLst>
          </p:cNvPr>
          <p:cNvSpPr/>
          <p:nvPr userDrawn="1"/>
        </p:nvSpPr>
        <p:spPr>
          <a:xfrm>
            <a:off x="5826830" y="5963130"/>
            <a:ext cx="6365170" cy="461665"/>
          </a:xfrm>
          <a:prstGeom prst="rect">
            <a:avLst/>
          </a:prstGeom>
        </p:spPr>
        <p:txBody>
          <a:bodyPr wrap="square">
            <a:spAutoFit/>
          </a:bodyPr>
          <a:lstStyle/>
          <a:p>
            <a:pPr algn="r"/>
            <a:r>
              <a:rPr lang="en-US" sz="2400" i="1" dirty="0">
                <a:solidFill>
                  <a:srgbClr val="0548D9"/>
                </a:solidFill>
                <a:latin typeface="IBM Plex Sans" panose="020B0503050203000203" pitchFamily="34" charset="0"/>
              </a:rPr>
              <a:t>Our Delivery Transformation </a:t>
            </a:r>
            <a:r>
              <a:rPr lang="en-US" sz="2400" b="1" i="1" dirty="0">
                <a:solidFill>
                  <a:srgbClr val="0548D9"/>
                </a:solidFill>
                <a:latin typeface="IBM Plex Sans" panose="020B0503050203000203" pitchFamily="34" charset="0"/>
              </a:rPr>
              <a:t>Success Stories</a:t>
            </a:r>
          </a:p>
        </p:txBody>
      </p:sp>
    </p:spTree>
    <p:extLst>
      <p:ext uri="{BB962C8B-B14F-4D97-AF65-F5344CB8AC3E}">
        <p14:creationId xmlns:p14="http://schemas.microsoft.com/office/powerpoint/2010/main" val="4826109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3_Sub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F77A7B-F054-2041-A157-696377F37BD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6259" y="-1"/>
            <a:ext cx="5881561" cy="6865459"/>
          </a:xfrm>
          <a:prstGeom prst="rect">
            <a:avLst/>
          </a:prstGeom>
        </p:spPr>
      </p:pic>
      <p:sp>
        <p:nvSpPr>
          <p:cNvPr id="20" name="Freeform 19">
            <a:extLst>
              <a:ext uri="{FF2B5EF4-FFF2-40B4-BE49-F238E27FC236}">
                <a16:creationId xmlns:a16="http://schemas.microsoft.com/office/drawing/2014/main" id="{EDD04988-E501-A343-80B0-ECEEC7959066}"/>
              </a:ext>
            </a:extLst>
          </p:cNvPr>
          <p:cNvSpPr/>
          <p:nvPr userDrawn="1"/>
        </p:nvSpPr>
        <p:spPr>
          <a:xfrm rot="16200000">
            <a:off x="5433451" y="-809055"/>
            <a:ext cx="6858002" cy="8476108"/>
          </a:xfrm>
          <a:custGeom>
            <a:avLst/>
            <a:gdLst>
              <a:gd name="connsiteX0" fmla="*/ 6858002 w 6858002"/>
              <a:gd name="connsiteY0" fmla="*/ 1042992 h 8476108"/>
              <a:gd name="connsiteX1" fmla="*/ 6858001 w 6858002"/>
              <a:gd name="connsiteY1" fmla="*/ 8476108 h 8476108"/>
              <a:gd name="connsiteX2" fmla="*/ 0 w 6858002"/>
              <a:gd name="connsiteY2" fmla="*/ 8476107 h 8476108"/>
              <a:gd name="connsiteX3" fmla="*/ 0 w 6858002"/>
              <a:gd name="connsiteY3" fmla="*/ 1042989 h 8476108"/>
              <a:gd name="connsiteX4" fmla="*/ 236608 w 6858002"/>
              <a:gd name="connsiteY4" fmla="*/ 891303 h 8476108"/>
              <a:gd name="connsiteX5" fmla="*/ 3429000 w 6858002"/>
              <a:gd name="connsiteY5" fmla="*/ 0 h 8476108"/>
              <a:gd name="connsiteX6" fmla="*/ 6621391 w 6858002"/>
              <a:gd name="connsiteY6" fmla="*/ 891303 h 847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2" h="8476108">
                <a:moveTo>
                  <a:pt x="6858002" y="1042992"/>
                </a:moveTo>
                <a:lnTo>
                  <a:pt x="6858001" y="8476108"/>
                </a:lnTo>
                <a:lnTo>
                  <a:pt x="0" y="8476107"/>
                </a:lnTo>
                <a:lnTo>
                  <a:pt x="0" y="1042989"/>
                </a:lnTo>
                <a:lnTo>
                  <a:pt x="236608" y="891303"/>
                </a:lnTo>
                <a:cubicBezTo>
                  <a:pt x="1167459" y="325704"/>
                  <a:pt x="2260193" y="0"/>
                  <a:pt x="3429000" y="0"/>
                </a:cubicBezTo>
                <a:cubicBezTo>
                  <a:pt x="4597806" y="0"/>
                  <a:pt x="5690540" y="325705"/>
                  <a:pt x="6621391" y="89130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solidFill>
                <a:schemeClr val="tx1"/>
              </a:solidFill>
              <a:latin typeface="IBM Plex Sans" panose="020B0503050203000203" pitchFamily="34" charset="0"/>
            </a:endParaRPr>
          </a:p>
        </p:txBody>
      </p:sp>
      <p:sp>
        <p:nvSpPr>
          <p:cNvPr id="2" name="Title 1">
            <a:extLst>
              <a:ext uri="{FF2B5EF4-FFF2-40B4-BE49-F238E27FC236}">
                <a16:creationId xmlns:a16="http://schemas.microsoft.com/office/drawing/2014/main" id="{5ED12CCB-08CB-4372-8657-B5C9EAEDA1A8}"/>
              </a:ext>
            </a:extLst>
          </p:cNvPr>
          <p:cNvSpPr>
            <a:spLocks noGrp="1"/>
          </p:cNvSpPr>
          <p:nvPr>
            <p:ph type="ctrTitle" hasCustomPrompt="1"/>
          </p:nvPr>
        </p:nvSpPr>
        <p:spPr>
          <a:xfrm>
            <a:off x="7247907" y="1496291"/>
            <a:ext cx="3798675" cy="1932709"/>
          </a:xfrm>
        </p:spPr>
        <p:txBody>
          <a:bodyPr anchor="b"/>
          <a:lstStyle>
            <a:lvl1pPr algn="l">
              <a:lnSpc>
                <a:spcPct val="100000"/>
              </a:lnSpc>
              <a:defRPr sz="4000" b="0"/>
            </a:lvl1pPr>
          </a:lstStyle>
          <a:p>
            <a:r>
              <a:rPr lang="en-US" dirty="0"/>
              <a:t>Click to edit master title style</a:t>
            </a:r>
            <a:endParaRPr lang="en-IN" dirty="0"/>
          </a:p>
        </p:txBody>
      </p:sp>
      <p:sp>
        <p:nvSpPr>
          <p:cNvPr id="8" name="TextBox 7">
            <a:extLst>
              <a:ext uri="{FF2B5EF4-FFF2-40B4-BE49-F238E27FC236}">
                <a16:creationId xmlns:a16="http://schemas.microsoft.com/office/drawing/2014/main" id="{D45CE471-E614-714C-AE7E-A75A6A50F9D8}"/>
              </a:ext>
            </a:extLst>
          </p:cNvPr>
          <p:cNvSpPr txBox="1"/>
          <p:nvPr userDrawn="1"/>
        </p:nvSpPr>
        <p:spPr>
          <a:xfrm>
            <a:off x="7247907" y="476553"/>
            <a:ext cx="3094117" cy="307777"/>
          </a:xfrm>
          <a:prstGeom prst="rect">
            <a:avLst/>
          </a:prstGeom>
          <a:noFill/>
        </p:spPr>
        <p:txBody>
          <a:bodyPr wrap="none" rtlCol="0">
            <a:spAutoFit/>
          </a:bodyPr>
          <a:lstStyle/>
          <a:p>
            <a:r>
              <a:rPr lang="en-US" sz="1400" b="0" i="0" dirty="0">
                <a:latin typeface="IBM Plex Sans" panose="020B0503050203000203" pitchFamily="34" charset="0"/>
              </a:rPr>
              <a:t>CIC India | Global Business Services</a:t>
            </a:r>
          </a:p>
        </p:txBody>
      </p:sp>
      <p:sp>
        <p:nvSpPr>
          <p:cNvPr id="9" name="Rectangle 8">
            <a:extLst>
              <a:ext uri="{FF2B5EF4-FFF2-40B4-BE49-F238E27FC236}">
                <a16:creationId xmlns:a16="http://schemas.microsoft.com/office/drawing/2014/main" id="{15C703C4-C97F-714E-A290-137B203E4248}"/>
              </a:ext>
            </a:extLst>
          </p:cNvPr>
          <p:cNvSpPr/>
          <p:nvPr userDrawn="1"/>
        </p:nvSpPr>
        <p:spPr>
          <a:xfrm>
            <a:off x="7247907" y="217691"/>
            <a:ext cx="1778051" cy="307777"/>
          </a:xfrm>
          <a:prstGeom prst="rect">
            <a:avLst/>
          </a:prstGeom>
        </p:spPr>
        <p:txBody>
          <a:bodyPr wrap="none">
            <a:spAutoFit/>
          </a:bodyPr>
          <a:lstStyle/>
          <a:p>
            <a:r>
              <a:rPr lang="en-US" sz="1400" b="1" i="0" dirty="0">
                <a:latin typeface="IBM Plex Sans" panose="020B0503050203000203" pitchFamily="34" charset="0"/>
              </a:rPr>
              <a:t>Distribution Sector</a:t>
            </a:r>
          </a:p>
        </p:txBody>
      </p:sp>
      <p:sp>
        <p:nvSpPr>
          <p:cNvPr id="33" name="Oval 32">
            <a:extLst>
              <a:ext uri="{FF2B5EF4-FFF2-40B4-BE49-F238E27FC236}">
                <a16:creationId xmlns:a16="http://schemas.microsoft.com/office/drawing/2014/main" id="{8AD11873-8279-684A-82F4-10EB95085CEC}"/>
              </a:ext>
            </a:extLst>
          </p:cNvPr>
          <p:cNvSpPr/>
          <p:nvPr userDrawn="1"/>
        </p:nvSpPr>
        <p:spPr>
          <a:xfrm>
            <a:off x="10598125" y="840946"/>
            <a:ext cx="448457" cy="448457"/>
          </a:xfrm>
          <a:prstGeom prst="ellipse">
            <a:avLst/>
          </a:prstGeom>
          <a:solidFill>
            <a:srgbClr val="924CFC">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panose="020B0503050203000203" pitchFamily="34" charset="0"/>
            </a:endParaRPr>
          </a:p>
        </p:txBody>
      </p:sp>
      <p:cxnSp>
        <p:nvCxnSpPr>
          <p:cNvPr id="40" name="Straight Connector 39">
            <a:extLst>
              <a:ext uri="{FF2B5EF4-FFF2-40B4-BE49-F238E27FC236}">
                <a16:creationId xmlns:a16="http://schemas.microsoft.com/office/drawing/2014/main" id="{4BD3B67A-0446-D44B-95BF-EA79E7449EF0}"/>
              </a:ext>
            </a:extLst>
          </p:cNvPr>
          <p:cNvCxnSpPr>
            <a:cxnSpLocks/>
          </p:cNvCxnSpPr>
          <p:nvPr userDrawn="1"/>
        </p:nvCxnSpPr>
        <p:spPr>
          <a:xfrm>
            <a:off x="11944420" y="-25552"/>
            <a:ext cx="0" cy="3503298"/>
          </a:xfrm>
          <a:prstGeom prst="line">
            <a:avLst/>
          </a:prstGeom>
          <a:ln w="38100" cap="rnd">
            <a:solidFill>
              <a:srgbClr val="924CFC"/>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7E8D64F-0B71-8A4E-B464-0F66C8935DDB}"/>
              </a:ext>
            </a:extLst>
          </p:cNvPr>
          <p:cNvCxnSpPr>
            <a:cxnSpLocks/>
          </p:cNvCxnSpPr>
          <p:nvPr userDrawn="1"/>
        </p:nvCxnSpPr>
        <p:spPr>
          <a:xfrm flipV="1">
            <a:off x="11944420" y="3526573"/>
            <a:ext cx="0" cy="206915"/>
          </a:xfrm>
          <a:prstGeom prst="line">
            <a:avLst/>
          </a:prstGeom>
          <a:ln w="38100" cap="rnd">
            <a:solidFill>
              <a:srgbClr val="924CFC"/>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9F6522-C796-D34F-8920-D1E598074541}"/>
              </a:ext>
            </a:extLst>
          </p:cNvPr>
          <p:cNvSpPr txBox="1"/>
          <p:nvPr userDrawn="1"/>
        </p:nvSpPr>
        <p:spPr>
          <a:xfrm>
            <a:off x="-1716645" y="407472"/>
            <a:ext cx="1694804" cy="2585323"/>
          </a:xfrm>
          <a:prstGeom prst="rect">
            <a:avLst/>
          </a:prstGeom>
          <a:noFill/>
        </p:spPr>
        <p:txBody>
          <a:bodyPr wrap="square" rtlCol="0">
            <a:spAutoFit/>
          </a:bodyPr>
          <a:lstStyle/>
          <a:p>
            <a:r>
              <a:rPr lang="en-US" b="0" i="0" dirty="0">
                <a:solidFill>
                  <a:srgbClr val="0E6EFF"/>
                </a:solidFill>
                <a:highlight>
                  <a:srgbClr val="FFFF00"/>
                </a:highlight>
                <a:latin typeface="IBM Plex Sans" panose="020B0503050203000203" pitchFamily="34" charset="0"/>
              </a:rPr>
              <a:t>Use PPT template</a:t>
            </a:r>
          </a:p>
          <a:p>
            <a:r>
              <a:rPr lang="en-US" b="0" i="0" dirty="0">
                <a:solidFill>
                  <a:srgbClr val="0E6EFF"/>
                </a:solidFill>
                <a:highlight>
                  <a:srgbClr val="FFFF00"/>
                </a:highlight>
                <a:latin typeface="IBM Plex Sans" panose="020B0503050203000203" pitchFamily="34" charset="0"/>
              </a:rPr>
              <a:t>Change the image in the </a:t>
            </a:r>
            <a:r>
              <a:rPr lang="en-US" b="0" i="0" dirty="0">
                <a:solidFill>
                  <a:srgbClr val="C00000"/>
                </a:solidFill>
                <a:highlight>
                  <a:srgbClr val="FFFF00"/>
                </a:highlight>
                <a:latin typeface="IBM Plex Sans" panose="020B0503050203000203" pitchFamily="34" charset="0"/>
              </a:rPr>
              <a:t>slide master</a:t>
            </a:r>
          </a:p>
          <a:p>
            <a:endParaRPr lang="en-US" b="0" i="0" dirty="0">
              <a:solidFill>
                <a:srgbClr val="C00000"/>
              </a:solidFill>
              <a:highlight>
                <a:srgbClr val="FFFF00"/>
              </a:highlight>
              <a:latin typeface="IBM Plex Sans" panose="020B0503050203000203" pitchFamily="34" charset="0"/>
            </a:endParaRPr>
          </a:p>
          <a:p>
            <a:r>
              <a:rPr lang="en-US" b="0" i="0" dirty="0">
                <a:solidFill>
                  <a:srgbClr val="0E6EFF"/>
                </a:solidFill>
                <a:highlight>
                  <a:srgbClr val="FFFF00"/>
                </a:highlight>
                <a:latin typeface="IBM Plex Sans" panose="020B0503050203000203" pitchFamily="34" charset="0"/>
              </a:rPr>
              <a:t>Update the content in the slide view</a:t>
            </a:r>
          </a:p>
        </p:txBody>
      </p:sp>
      <p:sp>
        <p:nvSpPr>
          <p:cNvPr id="14" name="TextBox 13">
            <a:extLst>
              <a:ext uri="{FF2B5EF4-FFF2-40B4-BE49-F238E27FC236}">
                <a16:creationId xmlns:a16="http://schemas.microsoft.com/office/drawing/2014/main" id="{882243DD-611E-F146-B771-D544B5F0CC2D}"/>
              </a:ext>
            </a:extLst>
          </p:cNvPr>
          <p:cNvSpPr txBox="1"/>
          <p:nvPr userDrawn="1"/>
        </p:nvSpPr>
        <p:spPr>
          <a:xfrm>
            <a:off x="6505910" y="3496432"/>
            <a:ext cx="1440000" cy="1440000"/>
          </a:xfrm>
          <a:prstGeom prst="ellipse">
            <a:avLst/>
          </a:prstGeom>
          <a:solidFill>
            <a:srgbClr val="316CF6">
              <a:alpha val="44000"/>
            </a:srgbClr>
          </a:solidFill>
        </p:spPr>
        <p:txBody>
          <a:bodyPr wrap="square" lIns="0" tIns="0" rIns="0" bIns="0" rtlCol="0" anchor="ctr">
            <a:noAutofit/>
          </a:bodyPr>
          <a:lstStyle/>
          <a:p>
            <a:pPr algn="ctr"/>
            <a:r>
              <a:rPr lang="en-IN" sz="1400" b="1" dirty="0">
                <a:solidFill>
                  <a:schemeClr val="tx1"/>
                </a:solidFill>
                <a:latin typeface="IBM Plex Sans" panose="020B0503050203000203" pitchFamily="34" charset="0"/>
              </a:rPr>
              <a:t>Empowered</a:t>
            </a:r>
          </a:p>
        </p:txBody>
      </p:sp>
      <p:sp>
        <p:nvSpPr>
          <p:cNvPr id="15" name="TextBox 14">
            <a:extLst>
              <a:ext uri="{FF2B5EF4-FFF2-40B4-BE49-F238E27FC236}">
                <a16:creationId xmlns:a16="http://schemas.microsoft.com/office/drawing/2014/main" id="{EA24F625-D5CC-3446-BAC9-068F3F4D790E}"/>
              </a:ext>
            </a:extLst>
          </p:cNvPr>
          <p:cNvSpPr txBox="1"/>
          <p:nvPr userDrawn="1"/>
        </p:nvSpPr>
        <p:spPr>
          <a:xfrm>
            <a:off x="7733795" y="3444571"/>
            <a:ext cx="1190083" cy="1190083"/>
          </a:xfrm>
          <a:prstGeom prst="ellipse">
            <a:avLst/>
          </a:prstGeom>
          <a:solidFill>
            <a:srgbClr val="009EE0">
              <a:alpha val="44000"/>
            </a:srgbClr>
          </a:solidFill>
        </p:spPr>
        <p:txBody>
          <a:bodyPr wrap="square" lIns="0" tIns="0" rIns="0" bIns="0" rtlCol="0" anchor="ctr">
            <a:noAutofit/>
          </a:bodyPr>
          <a:lstStyle/>
          <a:p>
            <a:pPr algn="ctr"/>
            <a:r>
              <a:rPr lang="en-IN" sz="1400" b="1" dirty="0">
                <a:solidFill>
                  <a:schemeClr val="tx1"/>
                </a:solidFill>
                <a:latin typeface="IBM Plex Sans" panose="020B0503050203000203" pitchFamily="34" charset="0"/>
              </a:rPr>
              <a:t>Client Focussed</a:t>
            </a:r>
          </a:p>
        </p:txBody>
      </p:sp>
      <p:sp>
        <p:nvSpPr>
          <p:cNvPr id="16" name="TextBox 15">
            <a:extLst>
              <a:ext uri="{FF2B5EF4-FFF2-40B4-BE49-F238E27FC236}">
                <a16:creationId xmlns:a16="http://schemas.microsoft.com/office/drawing/2014/main" id="{22E99B38-E134-A443-9EC0-12CCFB59D5E4}"/>
              </a:ext>
            </a:extLst>
          </p:cNvPr>
          <p:cNvSpPr txBox="1"/>
          <p:nvPr userDrawn="1"/>
        </p:nvSpPr>
        <p:spPr>
          <a:xfrm>
            <a:off x="5207186" y="3634944"/>
            <a:ext cx="1440000" cy="1440000"/>
          </a:xfrm>
          <a:prstGeom prst="ellipse">
            <a:avLst/>
          </a:prstGeom>
          <a:solidFill>
            <a:schemeClr val="accent1">
              <a:lumMod val="75000"/>
              <a:alpha val="58000"/>
            </a:schemeClr>
          </a:solidFill>
        </p:spPr>
        <p:txBody>
          <a:bodyPr wrap="square" lIns="0" tIns="0" rIns="0" bIns="0" rtlCol="0" anchor="ctr">
            <a:noAutofit/>
          </a:bodyPr>
          <a:lstStyle/>
          <a:p>
            <a:pPr algn="ctr"/>
            <a:r>
              <a:rPr lang="en-IN" sz="1400" b="1" dirty="0">
                <a:solidFill>
                  <a:schemeClr val="tx1"/>
                </a:solidFill>
                <a:latin typeface="IBM Plex Sans" panose="020B0503050203000203" pitchFamily="34" charset="0"/>
              </a:rPr>
              <a:t>Business Acumen </a:t>
            </a:r>
          </a:p>
        </p:txBody>
      </p:sp>
      <p:sp>
        <p:nvSpPr>
          <p:cNvPr id="17" name="TextBox 16">
            <a:extLst>
              <a:ext uri="{FF2B5EF4-FFF2-40B4-BE49-F238E27FC236}">
                <a16:creationId xmlns:a16="http://schemas.microsoft.com/office/drawing/2014/main" id="{1E04C8D2-2215-724C-922F-65935C063C2A}"/>
              </a:ext>
            </a:extLst>
          </p:cNvPr>
          <p:cNvSpPr txBox="1"/>
          <p:nvPr userDrawn="1"/>
        </p:nvSpPr>
        <p:spPr>
          <a:xfrm>
            <a:off x="7591507" y="4243270"/>
            <a:ext cx="1440000" cy="1440000"/>
          </a:xfrm>
          <a:prstGeom prst="ellipse">
            <a:avLst/>
          </a:prstGeom>
          <a:solidFill>
            <a:schemeClr val="accent1">
              <a:lumMod val="75000"/>
              <a:alpha val="58000"/>
            </a:schemeClr>
          </a:solidFill>
        </p:spPr>
        <p:txBody>
          <a:bodyPr wrap="square" lIns="0" tIns="0" rIns="0" bIns="0" rtlCol="0" anchor="ctr">
            <a:noAutofit/>
          </a:bodyPr>
          <a:lstStyle/>
          <a:p>
            <a:pPr algn="ctr"/>
            <a:r>
              <a:rPr lang="en-IN" sz="1400" b="1" dirty="0">
                <a:solidFill>
                  <a:schemeClr val="tx1"/>
                </a:solidFill>
                <a:latin typeface="IBM Plex Sans" panose="020B0503050203000203" pitchFamily="34" charset="0"/>
              </a:rPr>
              <a:t>Critical Thinker </a:t>
            </a:r>
          </a:p>
        </p:txBody>
      </p:sp>
      <p:sp>
        <p:nvSpPr>
          <p:cNvPr id="18" name="TextBox 17">
            <a:extLst>
              <a:ext uri="{FF2B5EF4-FFF2-40B4-BE49-F238E27FC236}">
                <a16:creationId xmlns:a16="http://schemas.microsoft.com/office/drawing/2014/main" id="{7BDFA948-129C-EF47-B037-76C730DEDD9E}"/>
              </a:ext>
            </a:extLst>
          </p:cNvPr>
          <p:cNvSpPr txBox="1"/>
          <p:nvPr userDrawn="1"/>
        </p:nvSpPr>
        <p:spPr>
          <a:xfrm>
            <a:off x="5827270" y="5242518"/>
            <a:ext cx="1440000" cy="1440000"/>
          </a:xfrm>
          <a:prstGeom prst="ellipse">
            <a:avLst/>
          </a:prstGeom>
          <a:solidFill>
            <a:schemeClr val="accent1">
              <a:lumMod val="75000"/>
              <a:alpha val="58000"/>
            </a:schemeClr>
          </a:solidFill>
        </p:spPr>
        <p:txBody>
          <a:bodyPr wrap="square" lIns="0" tIns="0" rIns="0" bIns="0" rtlCol="0" anchor="ctr">
            <a:noAutofit/>
          </a:bodyPr>
          <a:lstStyle/>
          <a:p>
            <a:pPr algn="ctr"/>
            <a:r>
              <a:rPr lang="en-IN" sz="1400" b="1" dirty="0">
                <a:solidFill>
                  <a:schemeClr val="tx1"/>
                </a:solidFill>
                <a:latin typeface="IBM Plex Sans" panose="020B0503050203000203" pitchFamily="34" charset="0"/>
              </a:rPr>
              <a:t>Problem Solver </a:t>
            </a:r>
          </a:p>
        </p:txBody>
      </p:sp>
      <p:sp>
        <p:nvSpPr>
          <p:cNvPr id="21" name="TextBox 20">
            <a:extLst>
              <a:ext uri="{FF2B5EF4-FFF2-40B4-BE49-F238E27FC236}">
                <a16:creationId xmlns:a16="http://schemas.microsoft.com/office/drawing/2014/main" id="{C78E1BE4-6FD9-F84F-A9D1-C3AA6D597610}"/>
              </a:ext>
            </a:extLst>
          </p:cNvPr>
          <p:cNvSpPr txBox="1"/>
          <p:nvPr userDrawn="1"/>
        </p:nvSpPr>
        <p:spPr>
          <a:xfrm>
            <a:off x="8182984" y="5155567"/>
            <a:ext cx="1742400" cy="1742400"/>
          </a:xfrm>
          <a:prstGeom prst="ellipse">
            <a:avLst/>
          </a:prstGeom>
          <a:solidFill>
            <a:srgbClr val="316CF6">
              <a:alpha val="44000"/>
            </a:srgbClr>
          </a:solidFill>
        </p:spPr>
        <p:txBody>
          <a:bodyPr wrap="square" lIns="0" tIns="0" rIns="0" bIns="0" rtlCol="0" anchor="ctr">
            <a:noAutofit/>
          </a:bodyPr>
          <a:lstStyle/>
          <a:p>
            <a:pPr algn="ctr"/>
            <a:r>
              <a:rPr lang="en-IN" sz="1400" b="1" dirty="0">
                <a:solidFill>
                  <a:schemeClr val="tx1"/>
                </a:solidFill>
                <a:latin typeface="IBM Plex Sans" panose="020B0503050203000203" pitchFamily="34" charset="0"/>
              </a:rPr>
              <a:t>Communicator</a:t>
            </a:r>
          </a:p>
        </p:txBody>
      </p:sp>
      <p:sp>
        <p:nvSpPr>
          <p:cNvPr id="22" name="TextBox 21">
            <a:extLst>
              <a:ext uri="{FF2B5EF4-FFF2-40B4-BE49-F238E27FC236}">
                <a16:creationId xmlns:a16="http://schemas.microsoft.com/office/drawing/2014/main" id="{F9326D27-614A-1343-9908-F265E80B90AD}"/>
              </a:ext>
            </a:extLst>
          </p:cNvPr>
          <p:cNvSpPr txBox="1"/>
          <p:nvPr userDrawn="1"/>
        </p:nvSpPr>
        <p:spPr>
          <a:xfrm>
            <a:off x="7010516" y="5090938"/>
            <a:ext cx="1440000" cy="1440000"/>
          </a:xfrm>
          <a:prstGeom prst="ellipse">
            <a:avLst/>
          </a:prstGeom>
          <a:solidFill>
            <a:srgbClr val="009EE0">
              <a:alpha val="44000"/>
            </a:srgbClr>
          </a:solidFill>
        </p:spPr>
        <p:txBody>
          <a:bodyPr wrap="square" lIns="0" tIns="0" rIns="0" bIns="0" rtlCol="0" anchor="ctr">
            <a:noAutofit/>
          </a:bodyPr>
          <a:lstStyle/>
          <a:p>
            <a:pPr algn="ctr"/>
            <a:r>
              <a:rPr lang="en-IN" sz="1400" b="1" dirty="0">
                <a:solidFill>
                  <a:schemeClr val="tx1"/>
                </a:solidFill>
                <a:latin typeface="IBM Plex Sans" panose="020B0503050203000203" pitchFamily="34" charset="0"/>
              </a:rPr>
              <a:t>Social Citizen </a:t>
            </a:r>
          </a:p>
        </p:txBody>
      </p:sp>
      <p:sp>
        <p:nvSpPr>
          <p:cNvPr id="23" name="TextBox 22">
            <a:extLst>
              <a:ext uri="{FF2B5EF4-FFF2-40B4-BE49-F238E27FC236}">
                <a16:creationId xmlns:a16="http://schemas.microsoft.com/office/drawing/2014/main" id="{EFB431CA-50AC-D346-9FBD-56C5DE04C390}"/>
              </a:ext>
            </a:extLst>
          </p:cNvPr>
          <p:cNvSpPr txBox="1"/>
          <p:nvPr userDrawn="1"/>
        </p:nvSpPr>
        <p:spPr>
          <a:xfrm>
            <a:off x="6000246" y="4400674"/>
            <a:ext cx="1440000" cy="1440000"/>
          </a:xfrm>
          <a:prstGeom prst="ellipse">
            <a:avLst/>
          </a:prstGeom>
          <a:solidFill>
            <a:srgbClr val="316CF6">
              <a:alpha val="44000"/>
            </a:srgbClr>
          </a:solidFill>
        </p:spPr>
        <p:txBody>
          <a:bodyPr wrap="square" lIns="0" tIns="0" rIns="0" bIns="0" rtlCol="0" anchor="ctr">
            <a:noAutofit/>
          </a:bodyPr>
          <a:lstStyle/>
          <a:p>
            <a:pPr algn="ctr"/>
            <a:r>
              <a:rPr lang="en-IN" sz="1400" b="1" dirty="0">
                <a:solidFill>
                  <a:schemeClr val="tx1"/>
                </a:solidFill>
                <a:latin typeface="IBM Plex Sans" panose="020B0503050203000203" pitchFamily="34" charset="0"/>
              </a:rPr>
              <a:t>Empathetic</a:t>
            </a:r>
          </a:p>
        </p:txBody>
      </p:sp>
      <p:sp>
        <p:nvSpPr>
          <p:cNvPr id="24" name="TextBox 23">
            <a:extLst>
              <a:ext uri="{FF2B5EF4-FFF2-40B4-BE49-F238E27FC236}">
                <a16:creationId xmlns:a16="http://schemas.microsoft.com/office/drawing/2014/main" id="{45852EE1-542D-E040-BEE5-9B0CC3901FE8}"/>
              </a:ext>
            </a:extLst>
          </p:cNvPr>
          <p:cNvSpPr txBox="1"/>
          <p:nvPr userDrawn="1"/>
        </p:nvSpPr>
        <p:spPr>
          <a:xfrm>
            <a:off x="6067277" y="2986262"/>
            <a:ext cx="1081894" cy="1081894"/>
          </a:xfrm>
          <a:prstGeom prst="ellipse">
            <a:avLst/>
          </a:prstGeom>
          <a:solidFill>
            <a:srgbClr val="009EE0">
              <a:alpha val="44000"/>
            </a:srgbClr>
          </a:solidFill>
        </p:spPr>
        <p:txBody>
          <a:bodyPr wrap="square" lIns="0" tIns="0" rIns="0" bIns="0" rtlCol="0" anchor="ctr">
            <a:noAutofit/>
          </a:bodyPr>
          <a:lstStyle/>
          <a:p>
            <a:pPr algn="ctr"/>
            <a:r>
              <a:rPr lang="en-IN" sz="1400" b="1" dirty="0">
                <a:solidFill>
                  <a:schemeClr val="tx1"/>
                </a:solidFill>
                <a:latin typeface="IBM Plex Sans" panose="020B0503050203000203" pitchFamily="34" charset="0"/>
              </a:rPr>
              <a:t>Team Player</a:t>
            </a:r>
          </a:p>
        </p:txBody>
      </p:sp>
      <p:sp>
        <p:nvSpPr>
          <p:cNvPr id="13" name="Rectangle 12">
            <a:extLst>
              <a:ext uri="{FF2B5EF4-FFF2-40B4-BE49-F238E27FC236}">
                <a16:creationId xmlns:a16="http://schemas.microsoft.com/office/drawing/2014/main" id="{C3F7048D-78FF-7D46-9D54-5DA099A51B0F}"/>
              </a:ext>
            </a:extLst>
          </p:cNvPr>
          <p:cNvSpPr/>
          <p:nvPr userDrawn="1"/>
        </p:nvSpPr>
        <p:spPr>
          <a:xfrm>
            <a:off x="-261189" y="5374540"/>
            <a:ext cx="6351419" cy="1938992"/>
          </a:xfrm>
          <a:prstGeom prst="rect">
            <a:avLst/>
          </a:prstGeom>
        </p:spPr>
        <p:txBody>
          <a:bodyPr wrap="none">
            <a:spAutoFit/>
          </a:bodyPr>
          <a:lstStyle/>
          <a:p>
            <a:r>
              <a:rPr lang="en-US" sz="12000" b="1" dirty="0">
                <a:ln>
                  <a:solidFill>
                    <a:schemeClr val="bg1"/>
                  </a:solidFill>
                </a:ln>
                <a:noFill/>
                <a:latin typeface="IBM Plex Sans" panose="020B0503050203000203" pitchFamily="34" charset="0"/>
              </a:rPr>
              <a:t>PEOPLE </a:t>
            </a:r>
          </a:p>
        </p:txBody>
      </p:sp>
      <p:sp>
        <p:nvSpPr>
          <p:cNvPr id="28" name="TextBox 27">
            <a:extLst>
              <a:ext uri="{FF2B5EF4-FFF2-40B4-BE49-F238E27FC236}">
                <a16:creationId xmlns:a16="http://schemas.microsoft.com/office/drawing/2014/main" id="{29D2A5F0-CE28-1C4C-9FFD-449FCB413E38}"/>
              </a:ext>
            </a:extLst>
          </p:cNvPr>
          <p:cNvSpPr txBox="1"/>
          <p:nvPr userDrawn="1"/>
        </p:nvSpPr>
        <p:spPr>
          <a:xfrm>
            <a:off x="7044864" y="6055661"/>
            <a:ext cx="1802091" cy="1802091"/>
          </a:xfrm>
          <a:prstGeom prst="ellipse">
            <a:avLst/>
          </a:prstGeom>
          <a:noFill/>
          <a:ln w="25400">
            <a:solidFill>
              <a:schemeClr val="bg1">
                <a:alpha val="61000"/>
              </a:schemeClr>
            </a:solidFill>
          </a:ln>
        </p:spPr>
        <p:txBody>
          <a:bodyPr wrap="square" lIns="0" tIns="0" rIns="0" bIns="0" rtlCol="0" anchor="ctr">
            <a:noAutofit/>
          </a:bodyPr>
          <a:lstStyle/>
          <a:p>
            <a:pPr algn="ctr"/>
            <a:endParaRPr lang="en-IN" sz="1400" b="1" dirty="0">
              <a:solidFill>
                <a:schemeClr val="tx1"/>
              </a:solidFill>
              <a:latin typeface="IBM Plex Sans" panose="020B0503050203000203" pitchFamily="34" charset="0"/>
            </a:endParaRPr>
          </a:p>
        </p:txBody>
      </p:sp>
      <p:sp>
        <p:nvSpPr>
          <p:cNvPr id="29" name="TextBox 28">
            <a:extLst>
              <a:ext uri="{FF2B5EF4-FFF2-40B4-BE49-F238E27FC236}">
                <a16:creationId xmlns:a16="http://schemas.microsoft.com/office/drawing/2014/main" id="{13321E81-C9F9-E449-9A8E-1595F8EF16B8}"/>
              </a:ext>
            </a:extLst>
          </p:cNvPr>
          <p:cNvSpPr txBox="1"/>
          <p:nvPr userDrawn="1"/>
        </p:nvSpPr>
        <p:spPr>
          <a:xfrm>
            <a:off x="4693393" y="3284641"/>
            <a:ext cx="1802091" cy="1802091"/>
          </a:xfrm>
          <a:prstGeom prst="ellipse">
            <a:avLst/>
          </a:prstGeom>
          <a:noFill/>
          <a:ln w="25400">
            <a:solidFill>
              <a:schemeClr val="bg1"/>
            </a:solidFill>
          </a:ln>
        </p:spPr>
        <p:txBody>
          <a:bodyPr wrap="square" lIns="0" tIns="0" rIns="0" bIns="0" rtlCol="0" anchor="ctr">
            <a:noAutofit/>
          </a:bodyPr>
          <a:lstStyle/>
          <a:p>
            <a:pPr algn="ctr"/>
            <a:endParaRPr lang="en-IN" sz="1400" b="1" dirty="0">
              <a:solidFill>
                <a:schemeClr val="tx1"/>
              </a:solidFill>
              <a:latin typeface="IBM Plex Sans" panose="020B0503050203000203" pitchFamily="34" charset="0"/>
            </a:endParaRPr>
          </a:p>
        </p:txBody>
      </p:sp>
      <p:sp>
        <p:nvSpPr>
          <p:cNvPr id="30" name="TextBox 29">
            <a:extLst>
              <a:ext uri="{FF2B5EF4-FFF2-40B4-BE49-F238E27FC236}">
                <a16:creationId xmlns:a16="http://schemas.microsoft.com/office/drawing/2014/main" id="{E2889C3E-DD21-5C4E-8CBC-A7695FF93B44}"/>
              </a:ext>
            </a:extLst>
          </p:cNvPr>
          <p:cNvSpPr txBox="1"/>
          <p:nvPr userDrawn="1"/>
        </p:nvSpPr>
        <p:spPr>
          <a:xfrm>
            <a:off x="5041336" y="5361957"/>
            <a:ext cx="2337961" cy="2337961"/>
          </a:xfrm>
          <a:prstGeom prst="ellipse">
            <a:avLst/>
          </a:prstGeom>
          <a:noFill/>
          <a:ln w="25400">
            <a:solidFill>
              <a:schemeClr val="bg1">
                <a:alpha val="29000"/>
              </a:schemeClr>
            </a:solidFill>
          </a:ln>
        </p:spPr>
        <p:txBody>
          <a:bodyPr wrap="square" lIns="0" tIns="0" rIns="0" bIns="0" rtlCol="0" anchor="ctr">
            <a:noAutofit/>
          </a:bodyPr>
          <a:lstStyle/>
          <a:p>
            <a:pPr algn="ctr"/>
            <a:endParaRPr lang="en-IN" sz="1400" b="1" dirty="0">
              <a:solidFill>
                <a:schemeClr val="tx1"/>
              </a:solidFill>
              <a:latin typeface="IBM Plex Sans" panose="020B0503050203000203" pitchFamily="34" charset="0"/>
            </a:endParaRPr>
          </a:p>
        </p:txBody>
      </p:sp>
      <p:sp>
        <p:nvSpPr>
          <p:cNvPr id="31" name="TextBox 30">
            <a:extLst>
              <a:ext uri="{FF2B5EF4-FFF2-40B4-BE49-F238E27FC236}">
                <a16:creationId xmlns:a16="http://schemas.microsoft.com/office/drawing/2014/main" id="{EF1AF3CF-459F-794D-B2A5-09FAC4D55AC6}"/>
              </a:ext>
            </a:extLst>
          </p:cNvPr>
          <p:cNvSpPr txBox="1"/>
          <p:nvPr userDrawn="1"/>
        </p:nvSpPr>
        <p:spPr>
          <a:xfrm>
            <a:off x="7724133" y="2881386"/>
            <a:ext cx="1802091" cy="1802091"/>
          </a:xfrm>
          <a:prstGeom prst="ellipse">
            <a:avLst/>
          </a:prstGeom>
          <a:noFill/>
          <a:ln w="25400">
            <a:solidFill>
              <a:schemeClr val="bg1">
                <a:alpha val="61000"/>
              </a:schemeClr>
            </a:solidFill>
          </a:ln>
        </p:spPr>
        <p:txBody>
          <a:bodyPr wrap="square" lIns="0" tIns="0" rIns="0" bIns="0" rtlCol="0" anchor="ctr">
            <a:noAutofit/>
          </a:bodyPr>
          <a:lstStyle/>
          <a:p>
            <a:pPr algn="ctr"/>
            <a:endParaRPr lang="en-IN" sz="1400" b="1" dirty="0">
              <a:solidFill>
                <a:schemeClr val="tx1"/>
              </a:solidFill>
              <a:latin typeface="IBM Plex Sans" panose="020B0503050203000203" pitchFamily="34" charset="0"/>
            </a:endParaRPr>
          </a:p>
        </p:txBody>
      </p:sp>
      <p:sp>
        <p:nvSpPr>
          <p:cNvPr id="34" name="TextBox 33">
            <a:extLst>
              <a:ext uri="{FF2B5EF4-FFF2-40B4-BE49-F238E27FC236}">
                <a16:creationId xmlns:a16="http://schemas.microsoft.com/office/drawing/2014/main" id="{3D8D60A8-B5D1-5D48-824E-B57D66F65AB7}"/>
              </a:ext>
            </a:extLst>
          </p:cNvPr>
          <p:cNvSpPr txBox="1"/>
          <p:nvPr userDrawn="1"/>
        </p:nvSpPr>
        <p:spPr>
          <a:xfrm>
            <a:off x="6195779" y="2789946"/>
            <a:ext cx="1802091" cy="1802091"/>
          </a:xfrm>
          <a:prstGeom prst="ellipse">
            <a:avLst/>
          </a:prstGeom>
          <a:noFill/>
          <a:ln w="25400">
            <a:solidFill>
              <a:schemeClr val="bg1">
                <a:alpha val="61000"/>
              </a:schemeClr>
            </a:solidFill>
          </a:ln>
        </p:spPr>
        <p:txBody>
          <a:bodyPr wrap="square" lIns="0" tIns="0" rIns="0" bIns="0" rtlCol="0" anchor="ctr">
            <a:noAutofit/>
          </a:bodyPr>
          <a:lstStyle/>
          <a:p>
            <a:pPr algn="ctr"/>
            <a:endParaRPr lang="en-IN" sz="1400" b="1" dirty="0">
              <a:solidFill>
                <a:schemeClr val="tx1"/>
              </a:solidFill>
              <a:latin typeface="IBM Plex Sans" panose="020B0503050203000203" pitchFamily="34" charset="0"/>
            </a:endParaRPr>
          </a:p>
        </p:txBody>
      </p:sp>
    </p:spTree>
    <p:extLst>
      <p:ext uri="{BB962C8B-B14F-4D97-AF65-F5344CB8AC3E}">
        <p14:creationId xmlns:p14="http://schemas.microsoft.com/office/powerpoint/2010/main" val="381770162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Sub Titl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3B0D3F1-3B61-2446-A3A3-F5B50E3EFCA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1841" y="-9572"/>
            <a:ext cx="7421526" cy="6877139"/>
          </a:xfrm>
          <a:prstGeom prst="rect">
            <a:avLst/>
          </a:prstGeom>
        </p:spPr>
      </p:pic>
      <p:sp>
        <p:nvSpPr>
          <p:cNvPr id="20" name="Freeform 19">
            <a:extLst>
              <a:ext uri="{FF2B5EF4-FFF2-40B4-BE49-F238E27FC236}">
                <a16:creationId xmlns:a16="http://schemas.microsoft.com/office/drawing/2014/main" id="{EDD04988-E501-A343-80B0-ECEEC7959066}"/>
              </a:ext>
            </a:extLst>
          </p:cNvPr>
          <p:cNvSpPr/>
          <p:nvPr userDrawn="1"/>
        </p:nvSpPr>
        <p:spPr>
          <a:xfrm rot="16200000">
            <a:off x="4524945" y="-809055"/>
            <a:ext cx="6858002" cy="8476108"/>
          </a:xfrm>
          <a:custGeom>
            <a:avLst/>
            <a:gdLst>
              <a:gd name="connsiteX0" fmla="*/ 6858002 w 6858002"/>
              <a:gd name="connsiteY0" fmla="*/ 1042992 h 8476108"/>
              <a:gd name="connsiteX1" fmla="*/ 6858001 w 6858002"/>
              <a:gd name="connsiteY1" fmla="*/ 8476108 h 8476108"/>
              <a:gd name="connsiteX2" fmla="*/ 0 w 6858002"/>
              <a:gd name="connsiteY2" fmla="*/ 8476107 h 8476108"/>
              <a:gd name="connsiteX3" fmla="*/ 0 w 6858002"/>
              <a:gd name="connsiteY3" fmla="*/ 1042989 h 8476108"/>
              <a:gd name="connsiteX4" fmla="*/ 236608 w 6858002"/>
              <a:gd name="connsiteY4" fmla="*/ 891303 h 8476108"/>
              <a:gd name="connsiteX5" fmla="*/ 3429000 w 6858002"/>
              <a:gd name="connsiteY5" fmla="*/ 0 h 8476108"/>
              <a:gd name="connsiteX6" fmla="*/ 6621391 w 6858002"/>
              <a:gd name="connsiteY6" fmla="*/ 891303 h 847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2" h="8476108">
                <a:moveTo>
                  <a:pt x="6858002" y="1042992"/>
                </a:moveTo>
                <a:lnTo>
                  <a:pt x="6858001" y="8476108"/>
                </a:lnTo>
                <a:lnTo>
                  <a:pt x="0" y="8476107"/>
                </a:lnTo>
                <a:lnTo>
                  <a:pt x="0" y="1042989"/>
                </a:lnTo>
                <a:lnTo>
                  <a:pt x="236608" y="891303"/>
                </a:lnTo>
                <a:cubicBezTo>
                  <a:pt x="1167459" y="325704"/>
                  <a:pt x="2260193" y="0"/>
                  <a:pt x="3429000" y="0"/>
                </a:cubicBezTo>
                <a:cubicBezTo>
                  <a:pt x="4597806" y="0"/>
                  <a:pt x="5690540" y="325705"/>
                  <a:pt x="6621391" y="89130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solidFill>
                <a:schemeClr val="tx1"/>
              </a:solidFill>
              <a:latin typeface="IBM Plex Sans" panose="020B0503050203000203" pitchFamily="34" charset="0"/>
            </a:endParaRPr>
          </a:p>
        </p:txBody>
      </p:sp>
      <p:sp>
        <p:nvSpPr>
          <p:cNvPr id="2" name="Title 1">
            <a:extLst>
              <a:ext uri="{FF2B5EF4-FFF2-40B4-BE49-F238E27FC236}">
                <a16:creationId xmlns:a16="http://schemas.microsoft.com/office/drawing/2014/main" id="{5ED12CCB-08CB-4372-8657-B5C9EAEDA1A8}"/>
              </a:ext>
            </a:extLst>
          </p:cNvPr>
          <p:cNvSpPr>
            <a:spLocks noGrp="1"/>
          </p:cNvSpPr>
          <p:nvPr>
            <p:ph type="ctrTitle" hasCustomPrompt="1"/>
          </p:nvPr>
        </p:nvSpPr>
        <p:spPr>
          <a:xfrm>
            <a:off x="7247907" y="1496291"/>
            <a:ext cx="3798675" cy="3366249"/>
          </a:xfrm>
        </p:spPr>
        <p:txBody>
          <a:bodyPr anchor="b"/>
          <a:lstStyle>
            <a:lvl1pPr algn="l">
              <a:lnSpc>
                <a:spcPct val="100000"/>
              </a:lnSpc>
              <a:defRPr sz="4000" b="0"/>
            </a:lvl1pPr>
          </a:lstStyle>
          <a:p>
            <a:r>
              <a:rPr lang="en-US" dirty="0"/>
              <a:t>Click to edit master title style</a:t>
            </a:r>
            <a:endParaRPr lang="en-IN" dirty="0"/>
          </a:p>
        </p:txBody>
      </p:sp>
      <p:sp>
        <p:nvSpPr>
          <p:cNvPr id="8" name="TextBox 7">
            <a:extLst>
              <a:ext uri="{FF2B5EF4-FFF2-40B4-BE49-F238E27FC236}">
                <a16:creationId xmlns:a16="http://schemas.microsoft.com/office/drawing/2014/main" id="{D45CE471-E614-714C-AE7E-A75A6A50F9D8}"/>
              </a:ext>
            </a:extLst>
          </p:cNvPr>
          <p:cNvSpPr txBox="1"/>
          <p:nvPr userDrawn="1"/>
        </p:nvSpPr>
        <p:spPr>
          <a:xfrm>
            <a:off x="7247907" y="476553"/>
            <a:ext cx="3094117" cy="307777"/>
          </a:xfrm>
          <a:prstGeom prst="rect">
            <a:avLst/>
          </a:prstGeom>
          <a:noFill/>
        </p:spPr>
        <p:txBody>
          <a:bodyPr wrap="none" rtlCol="0">
            <a:spAutoFit/>
          </a:bodyPr>
          <a:lstStyle/>
          <a:p>
            <a:r>
              <a:rPr lang="en-US" sz="1400" b="0" i="0" dirty="0">
                <a:latin typeface="IBM Plex Sans" panose="020B0503050203000203" pitchFamily="34" charset="0"/>
              </a:rPr>
              <a:t>CIC India | Global Business Services</a:t>
            </a:r>
          </a:p>
        </p:txBody>
      </p:sp>
      <p:sp>
        <p:nvSpPr>
          <p:cNvPr id="9" name="Rectangle 8">
            <a:extLst>
              <a:ext uri="{FF2B5EF4-FFF2-40B4-BE49-F238E27FC236}">
                <a16:creationId xmlns:a16="http://schemas.microsoft.com/office/drawing/2014/main" id="{15C703C4-C97F-714E-A290-137B203E4248}"/>
              </a:ext>
            </a:extLst>
          </p:cNvPr>
          <p:cNvSpPr/>
          <p:nvPr userDrawn="1"/>
        </p:nvSpPr>
        <p:spPr>
          <a:xfrm>
            <a:off x="7247907" y="217691"/>
            <a:ext cx="1778051" cy="307777"/>
          </a:xfrm>
          <a:prstGeom prst="rect">
            <a:avLst/>
          </a:prstGeom>
        </p:spPr>
        <p:txBody>
          <a:bodyPr wrap="none">
            <a:spAutoFit/>
          </a:bodyPr>
          <a:lstStyle/>
          <a:p>
            <a:r>
              <a:rPr lang="en-US" sz="1400" b="1" i="0" dirty="0">
                <a:latin typeface="IBM Plex Sans" panose="020B0503050203000203" pitchFamily="34" charset="0"/>
              </a:rPr>
              <a:t>Distribution Sector</a:t>
            </a:r>
          </a:p>
        </p:txBody>
      </p:sp>
      <p:sp>
        <p:nvSpPr>
          <p:cNvPr id="33" name="Oval 32">
            <a:extLst>
              <a:ext uri="{FF2B5EF4-FFF2-40B4-BE49-F238E27FC236}">
                <a16:creationId xmlns:a16="http://schemas.microsoft.com/office/drawing/2014/main" id="{8AD11873-8279-684A-82F4-10EB95085CEC}"/>
              </a:ext>
            </a:extLst>
          </p:cNvPr>
          <p:cNvSpPr/>
          <p:nvPr userDrawn="1"/>
        </p:nvSpPr>
        <p:spPr>
          <a:xfrm>
            <a:off x="10598125" y="840946"/>
            <a:ext cx="448457" cy="448457"/>
          </a:xfrm>
          <a:prstGeom prst="ellipse">
            <a:avLst/>
          </a:prstGeom>
          <a:solidFill>
            <a:srgbClr val="924CFC">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panose="020B0503050203000203" pitchFamily="34" charset="0"/>
            </a:endParaRPr>
          </a:p>
        </p:txBody>
      </p:sp>
      <p:cxnSp>
        <p:nvCxnSpPr>
          <p:cNvPr id="40" name="Straight Connector 39">
            <a:extLst>
              <a:ext uri="{FF2B5EF4-FFF2-40B4-BE49-F238E27FC236}">
                <a16:creationId xmlns:a16="http://schemas.microsoft.com/office/drawing/2014/main" id="{4BD3B67A-0446-D44B-95BF-EA79E7449EF0}"/>
              </a:ext>
            </a:extLst>
          </p:cNvPr>
          <p:cNvCxnSpPr>
            <a:cxnSpLocks/>
          </p:cNvCxnSpPr>
          <p:nvPr userDrawn="1"/>
        </p:nvCxnSpPr>
        <p:spPr>
          <a:xfrm>
            <a:off x="11707906" y="-25552"/>
            <a:ext cx="0" cy="3503298"/>
          </a:xfrm>
          <a:prstGeom prst="line">
            <a:avLst/>
          </a:prstGeom>
          <a:ln w="38100" cap="rnd">
            <a:solidFill>
              <a:srgbClr val="924CFC"/>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7E8D64F-0B71-8A4E-B464-0F66C8935DDB}"/>
              </a:ext>
            </a:extLst>
          </p:cNvPr>
          <p:cNvCxnSpPr>
            <a:cxnSpLocks/>
          </p:cNvCxnSpPr>
          <p:nvPr userDrawn="1"/>
        </p:nvCxnSpPr>
        <p:spPr>
          <a:xfrm flipV="1">
            <a:off x="11707906" y="3526573"/>
            <a:ext cx="0" cy="206915"/>
          </a:xfrm>
          <a:prstGeom prst="line">
            <a:avLst/>
          </a:prstGeom>
          <a:ln w="38100" cap="rnd">
            <a:solidFill>
              <a:srgbClr val="924CFC"/>
            </a:solidFill>
            <a:prstDash val="sysDot"/>
            <a:roun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9F6522-C796-D34F-8920-D1E598074541}"/>
              </a:ext>
            </a:extLst>
          </p:cNvPr>
          <p:cNvSpPr txBox="1"/>
          <p:nvPr userDrawn="1"/>
        </p:nvSpPr>
        <p:spPr>
          <a:xfrm>
            <a:off x="-1716645" y="407472"/>
            <a:ext cx="1694804" cy="2585323"/>
          </a:xfrm>
          <a:prstGeom prst="rect">
            <a:avLst/>
          </a:prstGeom>
          <a:noFill/>
        </p:spPr>
        <p:txBody>
          <a:bodyPr wrap="square" rtlCol="0">
            <a:spAutoFit/>
          </a:bodyPr>
          <a:lstStyle/>
          <a:p>
            <a:r>
              <a:rPr lang="en-US" b="0" i="0" dirty="0">
                <a:solidFill>
                  <a:srgbClr val="0E6EFF"/>
                </a:solidFill>
                <a:highlight>
                  <a:srgbClr val="FFFF00"/>
                </a:highlight>
                <a:latin typeface="IBM Plex Sans" panose="020B0503050203000203" pitchFamily="34" charset="0"/>
              </a:rPr>
              <a:t>Use PPT template</a:t>
            </a:r>
          </a:p>
          <a:p>
            <a:r>
              <a:rPr lang="en-US" b="0" i="0" dirty="0">
                <a:solidFill>
                  <a:srgbClr val="0E6EFF"/>
                </a:solidFill>
                <a:highlight>
                  <a:srgbClr val="FFFF00"/>
                </a:highlight>
                <a:latin typeface="IBM Plex Sans" panose="020B0503050203000203" pitchFamily="34" charset="0"/>
              </a:rPr>
              <a:t>Change the image in the </a:t>
            </a:r>
            <a:r>
              <a:rPr lang="en-US" b="0" i="0" dirty="0">
                <a:solidFill>
                  <a:srgbClr val="C00000"/>
                </a:solidFill>
                <a:highlight>
                  <a:srgbClr val="FFFF00"/>
                </a:highlight>
                <a:latin typeface="IBM Plex Sans" panose="020B0503050203000203" pitchFamily="34" charset="0"/>
              </a:rPr>
              <a:t>slide master</a:t>
            </a:r>
          </a:p>
          <a:p>
            <a:endParaRPr lang="en-US" b="0" i="0" dirty="0">
              <a:solidFill>
                <a:srgbClr val="C00000"/>
              </a:solidFill>
              <a:highlight>
                <a:srgbClr val="FFFF00"/>
              </a:highlight>
              <a:latin typeface="IBM Plex Sans" panose="020B0503050203000203" pitchFamily="34" charset="0"/>
            </a:endParaRPr>
          </a:p>
          <a:p>
            <a:r>
              <a:rPr lang="en-US" b="0" i="0" dirty="0">
                <a:solidFill>
                  <a:srgbClr val="0E6EFF"/>
                </a:solidFill>
                <a:highlight>
                  <a:srgbClr val="FFFF00"/>
                </a:highlight>
                <a:latin typeface="IBM Plex Sans" panose="020B0503050203000203" pitchFamily="34" charset="0"/>
              </a:rPr>
              <a:t>Update the content in the slide view</a:t>
            </a:r>
          </a:p>
        </p:txBody>
      </p:sp>
      <p:sp>
        <p:nvSpPr>
          <p:cNvPr id="12" name="object 33">
            <a:extLst>
              <a:ext uri="{FF2B5EF4-FFF2-40B4-BE49-F238E27FC236}">
                <a16:creationId xmlns:a16="http://schemas.microsoft.com/office/drawing/2014/main" id="{FF0CF72C-769E-1D4B-8E74-298F37577518}"/>
              </a:ext>
            </a:extLst>
          </p:cNvPr>
          <p:cNvSpPr txBox="1"/>
          <p:nvPr userDrawn="1"/>
        </p:nvSpPr>
        <p:spPr>
          <a:xfrm>
            <a:off x="602703" y="4330488"/>
            <a:ext cx="3796701" cy="4833374"/>
          </a:xfrm>
          <a:prstGeom prst="rect">
            <a:avLst/>
          </a:prstGeom>
        </p:spPr>
        <p:txBody>
          <a:bodyPr vert="horz" wrap="square" lIns="0" tIns="11430" rIns="0" bIns="0" rtlCol="0">
            <a:spAutoFit/>
          </a:bodyPr>
          <a:lstStyle/>
          <a:p>
            <a:pPr marL="134620">
              <a:lnSpc>
                <a:spcPct val="100000"/>
              </a:lnSpc>
              <a:spcBef>
                <a:spcPts val="90"/>
              </a:spcBef>
            </a:pPr>
            <a:r>
              <a:rPr lang="en-IN" sz="2800" b="0" spc="-112" baseline="2164" dirty="0">
                <a:solidFill>
                  <a:schemeClr val="tx1"/>
                </a:solidFill>
                <a:latin typeface="IBM Plex Sans"/>
                <a:cs typeface="IBM Plex Sans"/>
              </a:rPr>
              <a:t>IBM is delivering....</a:t>
            </a:r>
          </a:p>
          <a:p>
            <a:pPr marL="134620">
              <a:lnSpc>
                <a:spcPct val="100000"/>
              </a:lnSpc>
              <a:spcBef>
                <a:spcPts val="90"/>
              </a:spcBef>
            </a:pPr>
            <a:r>
              <a:rPr lang="en-IN" sz="4800" b="1" spc="-112" baseline="2164" dirty="0">
                <a:solidFill>
                  <a:schemeClr val="tx1"/>
                </a:solidFill>
                <a:latin typeface="IBM Plex Sans"/>
                <a:cs typeface="IBM Plex Sans"/>
              </a:rPr>
              <a:t>New Ways of Working </a:t>
            </a:r>
          </a:p>
          <a:p>
            <a:pPr marL="134620">
              <a:lnSpc>
                <a:spcPct val="100000"/>
              </a:lnSpc>
              <a:spcBef>
                <a:spcPts val="90"/>
              </a:spcBef>
            </a:pPr>
            <a:r>
              <a:rPr lang="en-IN" sz="4800" b="1" spc="-112" baseline="2164" dirty="0">
                <a:solidFill>
                  <a:schemeClr val="tx1"/>
                </a:solidFill>
                <a:latin typeface="IBM Plex Sans"/>
                <a:cs typeface="IBM Plex Sans"/>
              </a:rPr>
              <a:t>To its clients...</a:t>
            </a:r>
          </a:p>
          <a:p>
            <a:pPr marL="134620">
              <a:lnSpc>
                <a:spcPct val="100000"/>
              </a:lnSpc>
              <a:spcBef>
                <a:spcPts val="90"/>
              </a:spcBef>
            </a:pPr>
            <a:endParaRPr lang="en-IN" sz="4800" b="1" spc="-112" baseline="2164" dirty="0">
              <a:solidFill>
                <a:schemeClr val="tx1"/>
              </a:solidFill>
              <a:latin typeface="IBM Plex Sans"/>
              <a:cs typeface="IBM Plex Sans"/>
            </a:endParaRPr>
          </a:p>
          <a:p>
            <a:pPr marL="134620">
              <a:lnSpc>
                <a:spcPct val="100000"/>
              </a:lnSpc>
              <a:spcBef>
                <a:spcPts val="90"/>
              </a:spcBef>
            </a:pPr>
            <a:endParaRPr lang="en-IN" sz="4800" b="1" spc="-112" baseline="2164" dirty="0">
              <a:solidFill>
                <a:schemeClr val="tx1"/>
              </a:solidFill>
              <a:latin typeface="IBM Plex Sans"/>
              <a:cs typeface="IBM Plex Sans"/>
            </a:endParaRPr>
          </a:p>
          <a:p>
            <a:pPr marL="134620">
              <a:lnSpc>
                <a:spcPct val="100000"/>
              </a:lnSpc>
              <a:spcBef>
                <a:spcPts val="90"/>
              </a:spcBef>
            </a:pPr>
            <a:endParaRPr lang="en-IN" sz="4800" b="1" spc="-112" baseline="2164" dirty="0">
              <a:solidFill>
                <a:schemeClr val="tx1"/>
              </a:solidFill>
              <a:latin typeface="IBM Plex Sans"/>
              <a:cs typeface="IBM Plex Sans"/>
            </a:endParaRPr>
          </a:p>
          <a:p>
            <a:pPr marL="134620">
              <a:lnSpc>
                <a:spcPct val="100000"/>
              </a:lnSpc>
              <a:spcBef>
                <a:spcPts val="90"/>
              </a:spcBef>
            </a:pPr>
            <a:endParaRPr lang="en-IN" sz="4800" b="1" spc="-112" baseline="2164" dirty="0">
              <a:solidFill>
                <a:schemeClr val="tx1"/>
              </a:solidFill>
              <a:latin typeface="IBM Plex Sans"/>
              <a:cs typeface="IBM Plex Sans"/>
            </a:endParaRPr>
          </a:p>
          <a:p>
            <a:pPr marL="134620">
              <a:lnSpc>
                <a:spcPct val="100000"/>
              </a:lnSpc>
              <a:spcBef>
                <a:spcPts val="90"/>
              </a:spcBef>
            </a:pPr>
            <a:endParaRPr lang="en-IN" sz="4800" b="1" spc="-112" baseline="2164" dirty="0">
              <a:solidFill>
                <a:schemeClr val="tx1"/>
              </a:solidFill>
              <a:latin typeface="IBM Plex Sans"/>
              <a:cs typeface="IBM Plex Sans"/>
            </a:endParaRPr>
          </a:p>
          <a:p>
            <a:pPr marL="134620">
              <a:lnSpc>
                <a:spcPct val="100000"/>
              </a:lnSpc>
              <a:spcBef>
                <a:spcPts val="90"/>
              </a:spcBef>
            </a:pPr>
            <a:endParaRPr lang="en-IN" sz="4800" b="1" spc="-112" baseline="2164" dirty="0">
              <a:solidFill>
                <a:schemeClr val="tx1"/>
              </a:solidFill>
              <a:latin typeface="IBM Plex Sans"/>
              <a:cs typeface="IBM Plex Sans"/>
            </a:endParaRPr>
          </a:p>
        </p:txBody>
      </p:sp>
      <p:sp>
        <p:nvSpPr>
          <p:cNvPr id="13" name="Rectangle 12">
            <a:extLst>
              <a:ext uri="{FF2B5EF4-FFF2-40B4-BE49-F238E27FC236}">
                <a16:creationId xmlns:a16="http://schemas.microsoft.com/office/drawing/2014/main" id="{239A495B-70E3-5047-9A06-04E068DC1CF2}"/>
              </a:ext>
            </a:extLst>
          </p:cNvPr>
          <p:cNvSpPr/>
          <p:nvPr userDrawn="1"/>
        </p:nvSpPr>
        <p:spPr>
          <a:xfrm>
            <a:off x="5342736" y="5732298"/>
            <a:ext cx="6365170" cy="461665"/>
          </a:xfrm>
          <a:prstGeom prst="rect">
            <a:avLst/>
          </a:prstGeom>
        </p:spPr>
        <p:txBody>
          <a:bodyPr wrap="square">
            <a:spAutoFit/>
          </a:bodyPr>
          <a:lstStyle/>
          <a:p>
            <a:pPr algn="r"/>
            <a:r>
              <a:rPr lang="en-US" sz="2400" i="1" dirty="0">
                <a:latin typeface="IBM Plex Sans" panose="020B0503050203000203" pitchFamily="34" charset="0"/>
              </a:rPr>
              <a:t>Our Delivery Transformation </a:t>
            </a:r>
            <a:r>
              <a:rPr lang="en-US" sz="2400" b="1" i="1" dirty="0">
                <a:latin typeface="IBM Plex Sans" panose="020B0503050203000203" pitchFamily="34" charset="0"/>
              </a:rPr>
              <a:t>Success Stories</a:t>
            </a:r>
          </a:p>
        </p:txBody>
      </p:sp>
    </p:spTree>
    <p:extLst>
      <p:ext uri="{BB962C8B-B14F-4D97-AF65-F5344CB8AC3E}">
        <p14:creationId xmlns:p14="http://schemas.microsoft.com/office/powerpoint/2010/main" val="29433129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able of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53F0E91-CA63-504A-8FA0-B155B60B5402}"/>
              </a:ext>
            </a:extLst>
          </p:cNvPr>
          <p:cNvSpPr/>
          <p:nvPr userDrawn="1"/>
        </p:nvSpPr>
        <p:spPr>
          <a:xfrm>
            <a:off x="-11747" y="0"/>
            <a:ext cx="4508591" cy="6858000"/>
          </a:xfrm>
          <a:prstGeom prst="rect">
            <a:avLst/>
          </a:prstGeom>
          <a:solidFill>
            <a:srgbClr val="044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panose="020B0503050203000203" pitchFamily="34" charset="0"/>
            </a:endParaRPr>
          </a:p>
        </p:txBody>
      </p:sp>
      <p:sp>
        <p:nvSpPr>
          <p:cNvPr id="8" name="Freeform 7">
            <a:extLst>
              <a:ext uri="{FF2B5EF4-FFF2-40B4-BE49-F238E27FC236}">
                <a16:creationId xmlns:a16="http://schemas.microsoft.com/office/drawing/2014/main" id="{6B20B8A4-13E9-1E43-ADB5-410CAE7FEEC1}"/>
              </a:ext>
            </a:extLst>
          </p:cNvPr>
          <p:cNvSpPr/>
          <p:nvPr userDrawn="1"/>
        </p:nvSpPr>
        <p:spPr>
          <a:xfrm rot="10800000">
            <a:off x="10497177" y="0"/>
            <a:ext cx="1458405" cy="962268"/>
          </a:xfrm>
          <a:custGeom>
            <a:avLst/>
            <a:gdLst>
              <a:gd name="connsiteX0" fmla="*/ 614221 w 1228442"/>
              <a:gd name="connsiteY0" fmla="*/ 0 h 810537"/>
              <a:gd name="connsiteX1" fmla="*/ 1228442 w 1228442"/>
              <a:gd name="connsiteY1" fmla="*/ 614221 h 810537"/>
              <a:gd name="connsiteX2" fmla="*/ 1215963 w 1228442"/>
              <a:gd name="connsiteY2" fmla="*/ 738008 h 810537"/>
              <a:gd name="connsiteX3" fmla="*/ 1193449 w 1228442"/>
              <a:gd name="connsiteY3" fmla="*/ 810537 h 810537"/>
              <a:gd name="connsiteX4" fmla="*/ 34993 w 1228442"/>
              <a:gd name="connsiteY4" fmla="*/ 810537 h 810537"/>
              <a:gd name="connsiteX5" fmla="*/ 12479 w 1228442"/>
              <a:gd name="connsiteY5" fmla="*/ 738008 h 810537"/>
              <a:gd name="connsiteX6" fmla="*/ 0 w 1228442"/>
              <a:gd name="connsiteY6" fmla="*/ 614221 h 810537"/>
              <a:gd name="connsiteX7" fmla="*/ 614221 w 1228442"/>
              <a:gd name="connsiteY7" fmla="*/ 0 h 8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442" h="810537">
                <a:moveTo>
                  <a:pt x="614221" y="0"/>
                </a:moveTo>
                <a:cubicBezTo>
                  <a:pt x="953446" y="0"/>
                  <a:pt x="1228442" y="274996"/>
                  <a:pt x="1228442" y="614221"/>
                </a:cubicBezTo>
                <a:cubicBezTo>
                  <a:pt x="1228442" y="656624"/>
                  <a:pt x="1224145" y="698024"/>
                  <a:pt x="1215963" y="738008"/>
                </a:cubicBezTo>
                <a:lnTo>
                  <a:pt x="1193449" y="810537"/>
                </a:lnTo>
                <a:lnTo>
                  <a:pt x="34993" y="810537"/>
                </a:lnTo>
                <a:lnTo>
                  <a:pt x="12479" y="738008"/>
                </a:lnTo>
                <a:cubicBezTo>
                  <a:pt x="4297" y="698024"/>
                  <a:pt x="0" y="656624"/>
                  <a:pt x="0" y="614221"/>
                </a:cubicBezTo>
                <a:cubicBezTo>
                  <a:pt x="0" y="274996"/>
                  <a:pt x="274996" y="0"/>
                  <a:pt x="614221" y="0"/>
                </a:cubicBezTo>
                <a:close/>
              </a:path>
            </a:pathLst>
          </a:custGeom>
          <a:solidFill>
            <a:schemeClr val="bg1">
              <a:lumMod val="8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IBM Plex Sans" panose="020B0503050203000203" pitchFamily="34" charset="0"/>
            </a:endParaRPr>
          </a:p>
        </p:txBody>
      </p:sp>
      <p:pic>
        <p:nvPicPr>
          <p:cNvPr id="5" name="Graphic 4">
            <a:extLst>
              <a:ext uri="{FF2B5EF4-FFF2-40B4-BE49-F238E27FC236}">
                <a16:creationId xmlns:a16="http://schemas.microsoft.com/office/drawing/2014/main" id="{518BCF0B-7651-0844-A8D5-E2B74D34836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778696" y="3899916"/>
            <a:ext cx="2180676" cy="2494375"/>
          </a:xfrm>
          <a:prstGeom prst="rect">
            <a:avLst/>
          </a:prstGeom>
        </p:spPr>
      </p:pic>
      <p:sp>
        <p:nvSpPr>
          <p:cNvPr id="7" name="Freeform 6">
            <a:extLst>
              <a:ext uri="{FF2B5EF4-FFF2-40B4-BE49-F238E27FC236}">
                <a16:creationId xmlns:a16="http://schemas.microsoft.com/office/drawing/2014/main" id="{9E0F07D8-70DD-384E-84B0-4F9E78C1DFDB}"/>
              </a:ext>
            </a:extLst>
          </p:cNvPr>
          <p:cNvSpPr/>
          <p:nvPr userDrawn="1"/>
        </p:nvSpPr>
        <p:spPr>
          <a:xfrm>
            <a:off x="5346382" y="5308258"/>
            <a:ext cx="2348776" cy="1549743"/>
          </a:xfrm>
          <a:custGeom>
            <a:avLst/>
            <a:gdLst>
              <a:gd name="connsiteX0" fmla="*/ 614221 w 1228442"/>
              <a:gd name="connsiteY0" fmla="*/ 0 h 810537"/>
              <a:gd name="connsiteX1" fmla="*/ 1228442 w 1228442"/>
              <a:gd name="connsiteY1" fmla="*/ 614221 h 810537"/>
              <a:gd name="connsiteX2" fmla="*/ 1215963 w 1228442"/>
              <a:gd name="connsiteY2" fmla="*/ 738008 h 810537"/>
              <a:gd name="connsiteX3" fmla="*/ 1193449 w 1228442"/>
              <a:gd name="connsiteY3" fmla="*/ 810537 h 810537"/>
              <a:gd name="connsiteX4" fmla="*/ 34993 w 1228442"/>
              <a:gd name="connsiteY4" fmla="*/ 810537 h 810537"/>
              <a:gd name="connsiteX5" fmla="*/ 12479 w 1228442"/>
              <a:gd name="connsiteY5" fmla="*/ 738008 h 810537"/>
              <a:gd name="connsiteX6" fmla="*/ 0 w 1228442"/>
              <a:gd name="connsiteY6" fmla="*/ 614221 h 810537"/>
              <a:gd name="connsiteX7" fmla="*/ 614221 w 1228442"/>
              <a:gd name="connsiteY7" fmla="*/ 0 h 8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442" h="810537">
                <a:moveTo>
                  <a:pt x="614221" y="0"/>
                </a:moveTo>
                <a:cubicBezTo>
                  <a:pt x="953446" y="0"/>
                  <a:pt x="1228442" y="274996"/>
                  <a:pt x="1228442" y="614221"/>
                </a:cubicBezTo>
                <a:cubicBezTo>
                  <a:pt x="1228442" y="656624"/>
                  <a:pt x="1224145" y="698024"/>
                  <a:pt x="1215963" y="738008"/>
                </a:cubicBezTo>
                <a:lnTo>
                  <a:pt x="1193449" y="810537"/>
                </a:lnTo>
                <a:lnTo>
                  <a:pt x="34993" y="810537"/>
                </a:lnTo>
                <a:lnTo>
                  <a:pt x="12479" y="738008"/>
                </a:lnTo>
                <a:cubicBezTo>
                  <a:pt x="4297" y="698024"/>
                  <a:pt x="0" y="656624"/>
                  <a:pt x="0" y="614221"/>
                </a:cubicBezTo>
                <a:cubicBezTo>
                  <a:pt x="0" y="274996"/>
                  <a:pt x="274996" y="0"/>
                  <a:pt x="614221"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latin typeface="IBM Plex Sans" panose="020B0503050203000203" pitchFamily="34" charset="0"/>
            </a:endParaRPr>
          </a:p>
        </p:txBody>
      </p:sp>
      <p:grpSp>
        <p:nvGrpSpPr>
          <p:cNvPr id="11" name="Group 10">
            <a:extLst>
              <a:ext uri="{FF2B5EF4-FFF2-40B4-BE49-F238E27FC236}">
                <a16:creationId xmlns:a16="http://schemas.microsoft.com/office/drawing/2014/main" id="{432FA051-6506-844E-9215-7563D6908A62}"/>
              </a:ext>
            </a:extLst>
          </p:cNvPr>
          <p:cNvGrpSpPr/>
          <p:nvPr userDrawn="1"/>
        </p:nvGrpSpPr>
        <p:grpSpPr>
          <a:xfrm rot="16200000">
            <a:off x="1549298" y="-1415811"/>
            <a:ext cx="0" cy="3759040"/>
            <a:chOff x="11707906" y="-25552"/>
            <a:chExt cx="0" cy="3759040"/>
          </a:xfrm>
        </p:grpSpPr>
        <p:cxnSp>
          <p:nvCxnSpPr>
            <p:cNvPr id="9" name="Straight Connector 8">
              <a:extLst>
                <a:ext uri="{FF2B5EF4-FFF2-40B4-BE49-F238E27FC236}">
                  <a16:creationId xmlns:a16="http://schemas.microsoft.com/office/drawing/2014/main" id="{B0168AEC-66DB-2942-8AA8-71EA95038F5A}"/>
                </a:ext>
              </a:extLst>
            </p:cNvPr>
            <p:cNvCxnSpPr>
              <a:cxnSpLocks/>
            </p:cNvCxnSpPr>
            <p:nvPr userDrawn="1"/>
          </p:nvCxnSpPr>
          <p:spPr>
            <a:xfrm>
              <a:off x="11707906" y="-25552"/>
              <a:ext cx="0" cy="3503298"/>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CA5D4ED-ACC7-CC46-BD29-416B8BFC390F}"/>
                </a:ext>
              </a:extLst>
            </p:cNvPr>
            <p:cNvCxnSpPr>
              <a:cxnSpLocks/>
            </p:cNvCxnSpPr>
            <p:nvPr userDrawn="1"/>
          </p:nvCxnSpPr>
          <p:spPr>
            <a:xfrm flipV="1">
              <a:off x="11707906" y="3526573"/>
              <a:ext cx="0" cy="206915"/>
            </a:xfrm>
            <a:prstGeom prst="line">
              <a:avLst/>
            </a:prstGeom>
            <a:ln w="3810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3440ED8A-AB16-C94A-879E-73433F8E0B21}"/>
              </a:ext>
            </a:extLst>
          </p:cNvPr>
          <p:cNvSpPr txBox="1"/>
          <p:nvPr userDrawn="1"/>
        </p:nvSpPr>
        <p:spPr>
          <a:xfrm>
            <a:off x="547831" y="942554"/>
            <a:ext cx="2824619" cy="2098476"/>
          </a:xfrm>
          <a:prstGeom prst="rect">
            <a:avLst/>
          </a:prstGeom>
          <a:noFill/>
        </p:spPr>
        <p:txBody>
          <a:bodyPr wrap="square" rtlCol="0">
            <a:spAutoFit/>
          </a:bodyPr>
          <a:lstStyle/>
          <a:p>
            <a:r>
              <a:rPr lang="en-US" sz="4800" b="1" dirty="0">
                <a:solidFill>
                  <a:schemeClr val="bg1"/>
                </a:solidFill>
                <a:latin typeface="IBM Plex Sans" panose="020B0503050203000203" pitchFamily="34" charset="0"/>
              </a:rPr>
              <a:t>Table of Contents</a:t>
            </a:r>
          </a:p>
        </p:txBody>
      </p:sp>
      <p:sp>
        <p:nvSpPr>
          <p:cNvPr id="16" name="Content Placeholder 15">
            <a:extLst>
              <a:ext uri="{FF2B5EF4-FFF2-40B4-BE49-F238E27FC236}">
                <a16:creationId xmlns:a16="http://schemas.microsoft.com/office/drawing/2014/main" id="{817A1079-2550-B145-90EC-6E8A1BDC763B}"/>
              </a:ext>
            </a:extLst>
          </p:cNvPr>
          <p:cNvSpPr>
            <a:spLocks noGrp="1"/>
          </p:cNvSpPr>
          <p:nvPr>
            <p:ph sz="quarter" idx="10"/>
          </p:nvPr>
        </p:nvSpPr>
        <p:spPr>
          <a:xfrm>
            <a:off x="4814888" y="463709"/>
            <a:ext cx="3879322" cy="6062504"/>
          </a:xfrm>
        </p:spPr>
        <p:txBody>
          <a:bodyPr>
            <a:normAutofit/>
          </a:bodyPr>
          <a:lstStyle>
            <a:lvl1pPr marL="11113" indent="-11113">
              <a:lnSpc>
                <a:spcPct val="200000"/>
              </a:lnSpc>
              <a:buNone/>
              <a:tabLst/>
              <a:defRPr sz="1600" b="1"/>
            </a:lvl1pPr>
          </a:lstStyle>
          <a:p>
            <a:pPr lvl="0"/>
            <a:r>
              <a:rPr lang="en-GB" dirty="0"/>
              <a:t>Click to edit Master text styles</a:t>
            </a:r>
            <a:endParaRPr lang="en-US" dirty="0"/>
          </a:p>
        </p:txBody>
      </p:sp>
      <p:sp>
        <p:nvSpPr>
          <p:cNvPr id="21" name="Content Placeholder 20">
            <a:extLst>
              <a:ext uri="{FF2B5EF4-FFF2-40B4-BE49-F238E27FC236}">
                <a16:creationId xmlns:a16="http://schemas.microsoft.com/office/drawing/2014/main" id="{E50FB3CD-9F0B-4949-BBB5-C42687AFEA64}"/>
              </a:ext>
            </a:extLst>
          </p:cNvPr>
          <p:cNvSpPr>
            <a:spLocks noGrp="1"/>
          </p:cNvSpPr>
          <p:nvPr>
            <p:ph sz="quarter" idx="11"/>
          </p:nvPr>
        </p:nvSpPr>
        <p:spPr>
          <a:xfrm>
            <a:off x="9046741" y="638827"/>
            <a:ext cx="2597428" cy="5887386"/>
          </a:xfrm>
        </p:spPr>
        <p:txBody>
          <a:bodyPr>
            <a:normAutofit/>
          </a:bodyPr>
          <a:lstStyle>
            <a:lvl1pPr marL="11113" indent="-11113">
              <a:lnSpc>
                <a:spcPct val="150000"/>
              </a:lnSpc>
              <a:buNone/>
              <a:tabLst/>
              <a:defRPr sz="1200" b="0"/>
            </a:lvl1pPr>
          </a:lstStyle>
          <a:p>
            <a:pPr lvl="0"/>
            <a:r>
              <a:rPr lang="en-GB" dirty="0"/>
              <a:t>Click to edit Master text styles</a:t>
            </a:r>
          </a:p>
        </p:txBody>
      </p:sp>
      <p:sp>
        <p:nvSpPr>
          <p:cNvPr id="13" name="TextBox 12">
            <a:extLst>
              <a:ext uri="{FF2B5EF4-FFF2-40B4-BE49-F238E27FC236}">
                <a16:creationId xmlns:a16="http://schemas.microsoft.com/office/drawing/2014/main" id="{FEB0A412-50D1-6F45-8E37-9E01EB7DC182}"/>
              </a:ext>
            </a:extLst>
          </p:cNvPr>
          <p:cNvSpPr txBox="1"/>
          <p:nvPr userDrawn="1"/>
        </p:nvSpPr>
        <p:spPr>
          <a:xfrm>
            <a:off x="-1584367" y="463708"/>
            <a:ext cx="1694804" cy="1477328"/>
          </a:xfrm>
          <a:prstGeom prst="rect">
            <a:avLst/>
          </a:prstGeom>
          <a:noFill/>
        </p:spPr>
        <p:txBody>
          <a:bodyPr wrap="square" rtlCol="0">
            <a:spAutoFit/>
          </a:bodyPr>
          <a:lstStyle/>
          <a:p>
            <a:r>
              <a:rPr lang="en-US" b="0" i="0" dirty="0">
                <a:solidFill>
                  <a:srgbClr val="0E6EFF"/>
                </a:solidFill>
                <a:highlight>
                  <a:srgbClr val="FFFF00"/>
                </a:highlight>
                <a:latin typeface="IBM Plex Sans" panose="020B0503050203000203" pitchFamily="34" charset="0"/>
              </a:rPr>
              <a:t>Use PPT template</a:t>
            </a:r>
          </a:p>
          <a:p>
            <a:r>
              <a:rPr lang="en-US" b="0" i="0" dirty="0">
                <a:solidFill>
                  <a:srgbClr val="0E6EFF"/>
                </a:solidFill>
                <a:highlight>
                  <a:srgbClr val="FFFF00"/>
                </a:highlight>
                <a:latin typeface="IBM Plex Sans" panose="020B0503050203000203" pitchFamily="34" charset="0"/>
              </a:rPr>
              <a:t>Update the content in the slide </a:t>
            </a:r>
            <a:endParaRPr lang="en-US" b="0" i="0" dirty="0">
              <a:solidFill>
                <a:srgbClr val="C00000"/>
              </a:solidFill>
              <a:highlight>
                <a:srgbClr val="FFFF00"/>
              </a:highlight>
              <a:latin typeface="IBM Plex Sans" panose="020B0503050203000203" pitchFamily="34" charset="0"/>
            </a:endParaRPr>
          </a:p>
        </p:txBody>
      </p:sp>
    </p:spTree>
    <p:extLst>
      <p:ext uri="{BB962C8B-B14F-4D97-AF65-F5344CB8AC3E}">
        <p14:creationId xmlns:p14="http://schemas.microsoft.com/office/powerpoint/2010/main" val="401129192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Industry Leader Tal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17AD4C-70C7-084F-B646-59686A122B6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1842" y="-1"/>
            <a:ext cx="6538184" cy="6858001"/>
          </a:xfrm>
          <a:prstGeom prst="rect">
            <a:avLst/>
          </a:prstGeom>
        </p:spPr>
      </p:pic>
      <p:sp>
        <p:nvSpPr>
          <p:cNvPr id="2" name="Rectangle 1">
            <a:extLst>
              <a:ext uri="{FF2B5EF4-FFF2-40B4-BE49-F238E27FC236}">
                <a16:creationId xmlns:a16="http://schemas.microsoft.com/office/drawing/2014/main" id="{A71095D9-15D8-C640-B0F8-0E9C24238C2F}"/>
              </a:ext>
            </a:extLst>
          </p:cNvPr>
          <p:cNvSpPr/>
          <p:nvPr userDrawn="1"/>
        </p:nvSpPr>
        <p:spPr>
          <a:xfrm>
            <a:off x="-21841" y="-3"/>
            <a:ext cx="5889241" cy="6858003"/>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panose="020B0503050203000203" pitchFamily="34" charset="0"/>
            </a:endParaRPr>
          </a:p>
        </p:txBody>
      </p:sp>
      <p:sp>
        <p:nvSpPr>
          <p:cNvPr id="13" name="Freeform 12">
            <a:extLst>
              <a:ext uri="{FF2B5EF4-FFF2-40B4-BE49-F238E27FC236}">
                <a16:creationId xmlns:a16="http://schemas.microsoft.com/office/drawing/2014/main" id="{DE4563B4-38FA-3742-90B0-EE533A3CDBC7}"/>
              </a:ext>
            </a:extLst>
          </p:cNvPr>
          <p:cNvSpPr/>
          <p:nvPr userDrawn="1"/>
        </p:nvSpPr>
        <p:spPr>
          <a:xfrm rot="16200000">
            <a:off x="4524945" y="-809055"/>
            <a:ext cx="6858002" cy="8476108"/>
          </a:xfrm>
          <a:custGeom>
            <a:avLst/>
            <a:gdLst>
              <a:gd name="connsiteX0" fmla="*/ 6858002 w 6858002"/>
              <a:gd name="connsiteY0" fmla="*/ 1042992 h 8476108"/>
              <a:gd name="connsiteX1" fmla="*/ 6858001 w 6858002"/>
              <a:gd name="connsiteY1" fmla="*/ 8476108 h 8476108"/>
              <a:gd name="connsiteX2" fmla="*/ 0 w 6858002"/>
              <a:gd name="connsiteY2" fmla="*/ 8476107 h 8476108"/>
              <a:gd name="connsiteX3" fmla="*/ 0 w 6858002"/>
              <a:gd name="connsiteY3" fmla="*/ 1042989 h 8476108"/>
              <a:gd name="connsiteX4" fmla="*/ 236608 w 6858002"/>
              <a:gd name="connsiteY4" fmla="*/ 891303 h 8476108"/>
              <a:gd name="connsiteX5" fmla="*/ 3429000 w 6858002"/>
              <a:gd name="connsiteY5" fmla="*/ 0 h 8476108"/>
              <a:gd name="connsiteX6" fmla="*/ 6621391 w 6858002"/>
              <a:gd name="connsiteY6" fmla="*/ 891303 h 847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2" h="8476108">
                <a:moveTo>
                  <a:pt x="6858002" y="1042992"/>
                </a:moveTo>
                <a:lnTo>
                  <a:pt x="6858001" y="8476108"/>
                </a:lnTo>
                <a:lnTo>
                  <a:pt x="0" y="8476107"/>
                </a:lnTo>
                <a:lnTo>
                  <a:pt x="0" y="1042989"/>
                </a:lnTo>
                <a:lnTo>
                  <a:pt x="236608" y="891303"/>
                </a:lnTo>
                <a:cubicBezTo>
                  <a:pt x="1167459" y="325704"/>
                  <a:pt x="2260193" y="0"/>
                  <a:pt x="3429000" y="0"/>
                </a:cubicBezTo>
                <a:cubicBezTo>
                  <a:pt x="4597806" y="0"/>
                  <a:pt x="5690540" y="325705"/>
                  <a:pt x="6621391" y="89130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solidFill>
                <a:schemeClr val="tx1"/>
              </a:solidFill>
              <a:latin typeface="IBM Plex Sans" panose="020B0503050203000203" pitchFamily="34" charset="0"/>
            </a:endParaRPr>
          </a:p>
        </p:txBody>
      </p:sp>
      <p:sp>
        <p:nvSpPr>
          <p:cNvPr id="3" name="Content Placeholder 2">
            <a:extLst>
              <a:ext uri="{FF2B5EF4-FFF2-40B4-BE49-F238E27FC236}">
                <a16:creationId xmlns:a16="http://schemas.microsoft.com/office/drawing/2014/main" id="{A21279EB-9DC5-436C-9728-621BAAC7694B}"/>
              </a:ext>
            </a:extLst>
          </p:cNvPr>
          <p:cNvSpPr>
            <a:spLocks noGrp="1"/>
          </p:cNvSpPr>
          <p:nvPr>
            <p:ph idx="1"/>
          </p:nvPr>
        </p:nvSpPr>
        <p:spPr>
          <a:xfrm>
            <a:off x="5392592" y="910340"/>
            <a:ext cx="6400800" cy="5699342"/>
          </a:xfrm>
        </p:spPr>
        <p:txBody>
          <a:bodyPr>
            <a:normAutofit/>
          </a:bodyPr>
          <a:lstStyle>
            <a:lvl1pPr>
              <a:buNone/>
              <a:defRPr sz="1800">
                <a:solidFill>
                  <a:schemeClr val="tx1"/>
                </a:solidFill>
              </a:defRPr>
            </a:lvl1pPr>
            <a:lvl2pPr>
              <a:buNone/>
              <a:defRPr sz="1600">
                <a:solidFill>
                  <a:schemeClr val="tx1"/>
                </a:solidFill>
              </a:defRPr>
            </a:lvl2pPr>
            <a:lvl3pPr>
              <a:buNone/>
              <a:defRPr sz="1400">
                <a:solidFill>
                  <a:schemeClr val="tx1"/>
                </a:solidFill>
              </a:defRPr>
            </a:lvl3pPr>
            <a:lvl4pPr>
              <a:buNone/>
              <a:defRPr sz="1200">
                <a:solidFill>
                  <a:schemeClr val="tx1"/>
                </a:solidFill>
              </a:defRPr>
            </a:lvl4pPr>
            <a:lvl5pPr>
              <a:buNone/>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7" name="Title 16">
            <a:extLst>
              <a:ext uri="{FF2B5EF4-FFF2-40B4-BE49-F238E27FC236}">
                <a16:creationId xmlns:a16="http://schemas.microsoft.com/office/drawing/2014/main" id="{8BDFC86D-4CA0-784E-9AE3-2B653083D1D1}"/>
              </a:ext>
            </a:extLst>
          </p:cNvPr>
          <p:cNvSpPr>
            <a:spLocks noGrp="1"/>
          </p:cNvSpPr>
          <p:nvPr>
            <p:ph type="title"/>
          </p:nvPr>
        </p:nvSpPr>
        <p:spPr>
          <a:xfrm>
            <a:off x="5511452" y="87683"/>
            <a:ext cx="6400800" cy="726510"/>
          </a:xfrm>
        </p:spPr>
        <p:txBody>
          <a:bodyPr/>
          <a:lstStyle>
            <a:lvl1pPr>
              <a:defRPr b="0">
                <a:solidFill>
                  <a:srgbClr val="924CFC"/>
                </a:solidFill>
              </a:defRPr>
            </a:lvl1pPr>
          </a:lstStyle>
          <a:p>
            <a:r>
              <a:rPr lang="en-GB" dirty="0"/>
              <a:t>Click to edit Master title style</a:t>
            </a:r>
            <a:endParaRPr lang="en-US" dirty="0"/>
          </a:p>
        </p:txBody>
      </p:sp>
      <p:sp>
        <p:nvSpPr>
          <p:cNvPr id="6" name="TextBox 5">
            <a:extLst>
              <a:ext uri="{FF2B5EF4-FFF2-40B4-BE49-F238E27FC236}">
                <a16:creationId xmlns:a16="http://schemas.microsoft.com/office/drawing/2014/main" id="{C247F6FA-D0D9-D94A-A667-3E240CB9D149}"/>
              </a:ext>
            </a:extLst>
          </p:cNvPr>
          <p:cNvSpPr txBox="1"/>
          <p:nvPr userDrawn="1"/>
        </p:nvSpPr>
        <p:spPr>
          <a:xfrm>
            <a:off x="-1716645" y="407472"/>
            <a:ext cx="1694804" cy="2585323"/>
          </a:xfrm>
          <a:prstGeom prst="rect">
            <a:avLst/>
          </a:prstGeom>
          <a:noFill/>
        </p:spPr>
        <p:txBody>
          <a:bodyPr wrap="square" rtlCol="0">
            <a:spAutoFit/>
          </a:bodyPr>
          <a:lstStyle/>
          <a:p>
            <a:r>
              <a:rPr lang="en-US" b="0" i="0" dirty="0">
                <a:solidFill>
                  <a:srgbClr val="0E6EFF"/>
                </a:solidFill>
                <a:highlight>
                  <a:srgbClr val="FFFF00"/>
                </a:highlight>
                <a:latin typeface="IBM Plex Sans" panose="020B0503050203000203" pitchFamily="34" charset="0"/>
              </a:rPr>
              <a:t>Use PPT template</a:t>
            </a:r>
          </a:p>
          <a:p>
            <a:r>
              <a:rPr lang="en-US" b="0" i="0" dirty="0">
                <a:solidFill>
                  <a:srgbClr val="0E6EFF"/>
                </a:solidFill>
                <a:highlight>
                  <a:srgbClr val="FFFF00"/>
                </a:highlight>
                <a:latin typeface="IBM Plex Sans" panose="020B0503050203000203" pitchFamily="34" charset="0"/>
              </a:rPr>
              <a:t>Change the image in the </a:t>
            </a:r>
            <a:r>
              <a:rPr lang="en-US" b="0" i="0" dirty="0">
                <a:solidFill>
                  <a:srgbClr val="C00000"/>
                </a:solidFill>
                <a:highlight>
                  <a:srgbClr val="FFFF00"/>
                </a:highlight>
                <a:latin typeface="IBM Plex Sans" panose="020B0503050203000203" pitchFamily="34" charset="0"/>
              </a:rPr>
              <a:t>slide master</a:t>
            </a:r>
          </a:p>
          <a:p>
            <a:endParaRPr lang="en-US" b="0" i="0" dirty="0">
              <a:solidFill>
                <a:srgbClr val="C00000"/>
              </a:solidFill>
              <a:highlight>
                <a:srgbClr val="FFFF00"/>
              </a:highlight>
              <a:latin typeface="IBM Plex Sans" panose="020B0503050203000203" pitchFamily="34" charset="0"/>
            </a:endParaRPr>
          </a:p>
          <a:p>
            <a:r>
              <a:rPr lang="en-US" b="0" i="0" dirty="0">
                <a:solidFill>
                  <a:srgbClr val="0E6EFF"/>
                </a:solidFill>
                <a:highlight>
                  <a:srgbClr val="FFFF00"/>
                </a:highlight>
                <a:latin typeface="IBM Plex Sans" panose="020B0503050203000203" pitchFamily="34" charset="0"/>
              </a:rPr>
              <a:t>Update the content in the slide view</a:t>
            </a:r>
          </a:p>
        </p:txBody>
      </p:sp>
    </p:spTree>
    <p:extLst>
      <p:ext uri="{BB962C8B-B14F-4D97-AF65-F5344CB8AC3E}">
        <p14:creationId xmlns:p14="http://schemas.microsoft.com/office/powerpoint/2010/main" val="4309578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Industry Leader Tal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1095D9-15D8-C640-B0F8-0E9C24238C2F}"/>
              </a:ext>
            </a:extLst>
          </p:cNvPr>
          <p:cNvSpPr/>
          <p:nvPr userDrawn="1"/>
        </p:nvSpPr>
        <p:spPr>
          <a:xfrm>
            <a:off x="-21841" y="-3"/>
            <a:ext cx="5889241" cy="6858003"/>
          </a:xfrm>
          <a:prstGeom prst="rect">
            <a:avLst/>
          </a:prstGeom>
          <a:solidFill>
            <a:srgbClr val="0548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IBM Plex Sans" panose="020B0503050203000203" pitchFamily="34" charset="0"/>
            </a:endParaRPr>
          </a:p>
        </p:txBody>
      </p:sp>
      <p:sp>
        <p:nvSpPr>
          <p:cNvPr id="13" name="Freeform 12">
            <a:extLst>
              <a:ext uri="{FF2B5EF4-FFF2-40B4-BE49-F238E27FC236}">
                <a16:creationId xmlns:a16="http://schemas.microsoft.com/office/drawing/2014/main" id="{DE4563B4-38FA-3742-90B0-EE533A3CDBC7}"/>
              </a:ext>
            </a:extLst>
          </p:cNvPr>
          <p:cNvSpPr/>
          <p:nvPr userDrawn="1"/>
        </p:nvSpPr>
        <p:spPr>
          <a:xfrm rot="16200000">
            <a:off x="4524945" y="-809055"/>
            <a:ext cx="6858002" cy="8476108"/>
          </a:xfrm>
          <a:custGeom>
            <a:avLst/>
            <a:gdLst>
              <a:gd name="connsiteX0" fmla="*/ 6858002 w 6858002"/>
              <a:gd name="connsiteY0" fmla="*/ 1042992 h 8476108"/>
              <a:gd name="connsiteX1" fmla="*/ 6858001 w 6858002"/>
              <a:gd name="connsiteY1" fmla="*/ 8476108 h 8476108"/>
              <a:gd name="connsiteX2" fmla="*/ 0 w 6858002"/>
              <a:gd name="connsiteY2" fmla="*/ 8476107 h 8476108"/>
              <a:gd name="connsiteX3" fmla="*/ 0 w 6858002"/>
              <a:gd name="connsiteY3" fmla="*/ 1042989 h 8476108"/>
              <a:gd name="connsiteX4" fmla="*/ 236608 w 6858002"/>
              <a:gd name="connsiteY4" fmla="*/ 891303 h 8476108"/>
              <a:gd name="connsiteX5" fmla="*/ 3429000 w 6858002"/>
              <a:gd name="connsiteY5" fmla="*/ 0 h 8476108"/>
              <a:gd name="connsiteX6" fmla="*/ 6621391 w 6858002"/>
              <a:gd name="connsiteY6" fmla="*/ 891303 h 847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2" h="8476108">
                <a:moveTo>
                  <a:pt x="6858002" y="1042992"/>
                </a:moveTo>
                <a:lnTo>
                  <a:pt x="6858001" y="8476108"/>
                </a:lnTo>
                <a:lnTo>
                  <a:pt x="0" y="8476107"/>
                </a:lnTo>
                <a:lnTo>
                  <a:pt x="0" y="1042989"/>
                </a:lnTo>
                <a:lnTo>
                  <a:pt x="236608" y="891303"/>
                </a:lnTo>
                <a:cubicBezTo>
                  <a:pt x="1167459" y="325704"/>
                  <a:pt x="2260193" y="0"/>
                  <a:pt x="3429000" y="0"/>
                </a:cubicBezTo>
                <a:cubicBezTo>
                  <a:pt x="4597806" y="0"/>
                  <a:pt x="5690540" y="325705"/>
                  <a:pt x="6621391" y="89130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0" i="0" dirty="0">
              <a:solidFill>
                <a:schemeClr val="tx1"/>
              </a:solidFill>
              <a:latin typeface="IBM Plex Sans" panose="020B0503050203000203" pitchFamily="34" charset="0"/>
            </a:endParaRPr>
          </a:p>
        </p:txBody>
      </p:sp>
      <p:sp>
        <p:nvSpPr>
          <p:cNvPr id="3" name="Content Placeholder 2">
            <a:extLst>
              <a:ext uri="{FF2B5EF4-FFF2-40B4-BE49-F238E27FC236}">
                <a16:creationId xmlns:a16="http://schemas.microsoft.com/office/drawing/2014/main" id="{A21279EB-9DC5-436C-9728-621BAAC7694B}"/>
              </a:ext>
            </a:extLst>
          </p:cNvPr>
          <p:cNvSpPr>
            <a:spLocks noGrp="1"/>
          </p:cNvSpPr>
          <p:nvPr>
            <p:ph idx="1"/>
          </p:nvPr>
        </p:nvSpPr>
        <p:spPr>
          <a:xfrm>
            <a:off x="5511452" y="901874"/>
            <a:ext cx="6400800" cy="5699342"/>
          </a:xfrm>
        </p:spPr>
        <p:txBody>
          <a:bodyPr>
            <a:normAutofit/>
          </a:bodyPr>
          <a:lstStyle>
            <a:lvl1pPr>
              <a:buNone/>
              <a:defRPr sz="1800">
                <a:solidFill>
                  <a:schemeClr val="tx1"/>
                </a:solidFill>
              </a:defRPr>
            </a:lvl1pPr>
            <a:lvl2pPr>
              <a:buNone/>
              <a:defRPr sz="1600">
                <a:solidFill>
                  <a:schemeClr val="tx1"/>
                </a:solidFill>
              </a:defRPr>
            </a:lvl2pPr>
            <a:lvl3pPr>
              <a:buNone/>
              <a:defRPr sz="1400">
                <a:solidFill>
                  <a:schemeClr val="tx1"/>
                </a:solidFill>
              </a:defRPr>
            </a:lvl3pPr>
            <a:lvl4pPr>
              <a:buNone/>
              <a:defRPr sz="1200">
                <a:solidFill>
                  <a:schemeClr val="tx1"/>
                </a:solidFill>
              </a:defRPr>
            </a:lvl4pPr>
            <a:lvl5pPr>
              <a:buNone/>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7" name="Title 16">
            <a:extLst>
              <a:ext uri="{FF2B5EF4-FFF2-40B4-BE49-F238E27FC236}">
                <a16:creationId xmlns:a16="http://schemas.microsoft.com/office/drawing/2014/main" id="{8BDFC86D-4CA0-784E-9AE3-2B653083D1D1}"/>
              </a:ext>
            </a:extLst>
          </p:cNvPr>
          <p:cNvSpPr>
            <a:spLocks noGrp="1"/>
          </p:cNvSpPr>
          <p:nvPr>
            <p:ph type="title"/>
          </p:nvPr>
        </p:nvSpPr>
        <p:spPr>
          <a:xfrm>
            <a:off x="5511452" y="87683"/>
            <a:ext cx="6400800" cy="726510"/>
          </a:xfrm>
        </p:spPr>
        <p:txBody>
          <a:bodyPr/>
          <a:lstStyle>
            <a:lvl1pPr>
              <a:defRPr b="0">
                <a:solidFill>
                  <a:srgbClr val="924CFC"/>
                </a:solidFill>
              </a:defRPr>
            </a:lvl1pPr>
          </a:lstStyle>
          <a:p>
            <a:r>
              <a:rPr lang="en-GB" dirty="0"/>
              <a:t>Click to edit Master title style</a:t>
            </a:r>
            <a:endParaRPr lang="en-US" dirty="0"/>
          </a:p>
        </p:txBody>
      </p:sp>
      <p:sp>
        <p:nvSpPr>
          <p:cNvPr id="6" name="TextBox 5">
            <a:extLst>
              <a:ext uri="{FF2B5EF4-FFF2-40B4-BE49-F238E27FC236}">
                <a16:creationId xmlns:a16="http://schemas.microsoft.com/office/drawing/2014/main" id="{C247F6FA-D0D9-D94A-A667-3E240CB9D149}"/>
              </a:ext>
            </a:extLst>
          </p:cNvPr>
          <p:cNvSpPr txBox="1"/>
          <p:nvPr userDrawn="1"/>
        </p:nvSpPr>
        <p:spPr>
          <a:xfrm>
            <a:off x="-1716645" y="407472"/>
            <a:ext cx="1694804" cy="2585323"/>
          </a:xfrm>
          <a:prstGeom prst="rect">
            <a:avLst/>
          </a:prstGeom>
          <a:noFill/>
        </p:spPr>
        <p:txBody>
          <a:bodyPr wrap="square" rtlCol="0">
            <a:spAutoFit/>
          </a:bodyPr>
          <a:lstStyle/>
          <a:p>
            <a:r>
              <a:rPr lang="en-US" b="0" i="0" dirty="0">
                <a:solidFill>
                  <a:srgbClr val="0E6EFF"/>
                </a:solidFill>
                <a:highlight>
                  <a:srgbClr val="FFFF00"/>
                </a:highlight>
                <a:latin typeface="IBM Plex Sans" panose="020B0503050203000203" pitchFamily="34" charset="0"/>
              </a:rPr>
              <a:t>Use PPT template</a:t>
            </a:r>
          </a:p>
          <a:p>
            <a:r>
              <a:rPr lang="en-US" b="0" i="0" dirty="0">
                <a:solidFill>
                  <a:srgbClr val="0E6EFF"/>
                </a:solidFill>
                <a:highlight>
                  <a:srgbClr val="FFFF00"/>
                </a:highlight>
                <a:latin typeface="IBM Plex Sans" panose="020B0503050203000203" pitchFamily="34" charset="0"/>
              </a:rPr>
              <a:t>Change the image in the </a:t>
            </a:r>
            <a:r>
              <a:rPr lang="en-US" b="0" i="0" dirty="0">
                <a:solidFill>
                  <a:srgbClr val="C00000"/>
                </a:solidFill>
                <a:highlight>
                  <a:srgbClr val="FFFF00"/>
                </a:highlight>
                <a:latin typeface="IBM Plex Sans" panose="020B0503050203000203" pitchFamily="34" charset="0"/>
              </a:rPr>
              <a:t>slide master</a:t>
            </a:r>
          </a:p>
          <a:p>
            <a:endParaRPr lang="en-US" b="0" i="0" dirty="0">
              <a:solidFill>
                <a:srgbClr val="C00000"/>
              </a:solidFill>
              <a:highlight>
                <a:srgbClr val="FFFF00"/>
              </a:highlight>
              <a:latin typeface="IBM Plex Sans" panose="020B0503050203000203" pitchFamily="34" charset="0"/>
            </a:endParaRPr>
          </a:p>
          <a:p>
            <a:r>
              <a:rPr lang="en-US" b="0" i="0" dirty="0">
                <a:solidFill>
                  <a:srgbClr val="0E6EFF"/>
                </a:solidFill>
                <a:highlight>
                  <a:srgbClr val="FFFF00"/>
                </a:highlight>
                <a:latin typeface="IBM Plex Sans" panose="020B0503050203000203" pitchFamily="34" charset="0"/>
              </a:rPr>
              <a:t>Update the content in the slide view</a:t>
            </a:r>
          </a:p>
        </p:txBody>
      </p:sp>
    </p:spTree>
    <p:extLst>
      <p:ext uri="{BB962C8B-B14F-4D97-AF65-F5344CB8AC3E}">
        <p14:creationId xmlns:p14="http://schemas.microsoft.com/office/powerpoint/2010/main" val="406890017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1279EB-9DC5-436C-9728-621BAAC769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Slide Number Placeholder 5">
            <a:extLst>
              <a:ext uri="{FF2B5EF4-FFF2-40B4-BE49-F238E27FC236}">
                <a16:creationId xmlns:a16="http://schemas.microsoft.com/office/drawing/2014/main" id="{79708526-FDA3-4931-B15F-7C209A2FD233}"/>
              </a:ext>
            </a:extLst>
          </p:cNvPr>
          <p:cNvSpPr>
            <a:spLocks noGrp="1"/>
          </p:cNvSpPr>
          <p:nvPr>
            <p:ph type="sldNum" sz="quarter" idx="12"/>
          </p:nvPr>
        </p:nvSpPr>
        <p:spPr>
          <a:xfrm>
            <a:off x="381000" y="6469084"/>
            <a:ext cx="526092" cy="365125"/>
          </a:xfrm>
          <a:prstGeom prst="rect">
            <a:avLst/>
          </a:prstGeom>
        </p:spPr>
        <p:txBody>
          <a:bodyPr/>
          <a:lstStyle/>
          <a:p>
            <a:fld id="{1467A54A-6852-48F8-9820-1D86CE28825E}" type="slidenum">
              <a:rPr lang="en-IN" smtClean="0"/>
              <a:t>‹#›</a:t>
            </a:fld>
            <a:endParaRPr lang="en-IN"/>
          </a:p>
        </p:txBody>
      </p:sp>
      <p:sp>
        <p:nvSpPr>
          <p:cNvPr id="7" name="Title Placeholder 1">
            <a:extLst>
              <a:ext uri="{FF2B5EF4-FFF2-40B4-BE49-F238E27FC236}">
                <a16:creationId xmlns:a16="http://schemas.microsoft.com/office/drawing/2014/main" id="{71536DD4-8D66-F444-A7A4-8D935A352998}"/>
              </a:ext>
            </a:extLst>
          </p:cNvPr>
          <p:cNvSpPr>
            <a:spLocks noGrp="1"/>
          </p:cNvSpPr>
          <p:nvPr>
            <p:ph type="title"/>
          </p:nvPr>
        </p:nvSpPr>
        <p:spPr>
          <a:xfrm>
            <a:off x="380999" y="300755"/>
            <a:ext cx="11255679" cy="866775"/>
          </a:xfrm>
          <a:prstGeom prst="rect">
            <a:avLst/>
          </a:prstGeom>
        </p:spPr>
        <p:txBody>
          <a:bodyPr vert="horz" lIns="91440" tIns="45720" rIns="91440" bIns="45720" rtlCol="0" anchor="t">
            <a:normAutofit/>
          </a:bodyPr>
          <a:lstStyle/>
          <a:p>
            <a:r>
              <a:rPr lang="en-US" dirty="0"/>
              <a:t>Click to edit Master title style</a:t>
            </a:r>
            <a:endParaRPr lang="en-IN" dirty="0"/>
          </a:p>
        </p:txBody>
      </p:sp>
      <p:sp>
        <p:nvSpPr>
          <p:cNvPr id="5" name="TextBox 4">
            <a:extLst>
              <a:ext uri="{FF2B5EF4-FFF2-40B4-BE49-F238E27FC236}">
                <a16:creationId xmlns:a16="http://schemas.microsoft.com/office/drawing/2014/main" id="{C528272E-0BAD-E648-814C-DF6CCA8B3B81}"/>
              </a:ext>
            </a:extLst>
          </p:cNvPr>
          <p:cNvSpPr txBox="1"/>
          <p:nvPr userDrawn="1"/>
        </p:nvSpPr>
        <p:spPr>
          <a:xfrm>
            <a:off x="-1584367" y="463708"/>
            <a:ext cx="1694804" cy="1477328"/>
          </a:xfrm>
          <a:prstGeom prst="rect">
            <a:avLst/>
          </a:prstGeom>
          <a:noFill/>
        </p:spPr>
        <p:txBody>
          <a:bodyPr wrap="square" rtlCol="0">
            <a:spAutoFit/>
          </a:bodyPr>
          <a:lstStyle/>
          <a:p>
            <a:r>
              <a:rPr lang="en-US" b="0" i="0" dirty="0">
                <a:solidFill>
                  <a:srgbClr val="0E6EFF"/>
                </a:solidFill>
                <a:highlight>
                  <a:srgbClr val="FFFF00"/>
                </a:highlight>
                <a:latin typeface="IBM Plex Sans" panose="020B0503050203000203" pitchFamily="34" charset="0"/>
              </a:rPr>
              <a:t>Use PPT template</a:t>
            </a:r>
          </a:p>
          <a:p>
            <a:r>
              <a:rPr lang="en-US" b="0" i="0" dirty="0">
                <a:solidFill>
                  <a:srgbClr val="0E6EFF"/>
                </a:solidFill>
                <a:highlight>
                  <a:srgbClr val="FFFF00"/>
                </a:highlight>
                <a:latin typeface="IBM Plex Sans" panose="020B0503050203000203" pitchFamily="34" charset="0"/>
              </a:rPr>
              <a:t>Update the content in the slide </a:t>
            </a:r>
            <a:endParaRPr lang="en-US" b="0" i="0" dirty="0">
              <a:solidFill>
                <a:srgbClr val="C00000"/>
              </a:solidFill>
              <a:highlight>
                <a:srgbClr val="FFFF00"/>
              </a:highlight>
              <a:latin typeface="IBM Plex Sans" panose="020B0503050203000203" pitchFamily="34" charset="0"/>
            </a:endParaRPr>
          </a:p>
        </p:txBody>
      </p:sp>
    </p:spTree>
    <p:extLst>
      <p:ext uri="{BB962C8B-B14F-4D97-AF65-F5344CB8AC3E}">
        <p14:creationId xmlns:p14="http://schemas.microsoft.com/office/powerpoint/2010/main" val="3888564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1"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4224176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43E16EB-6765-43AB-BCD5-CFB74791561E}"/>
              </a:ext>
            </a:extLst>
          </p:cNvPr>
          <p:cNvSpPr>
            <a:spLocks noGrp="1"/>
          </p:cNvSpPr>
          <p:nvPr>
            <p:ph type="sldNum" sz="quarter" idx="12"/>
          </p:nvPr>
        </p:nvSpPr>
        <p:spPr>
          <a:xfrm>
            <a:off x="381000" y="6469084"/>
            <a:ext cx="526092" cy="365125"/>
          </a:xfrm>
          <a:prstGeom prst="rect">
            <a:avLst/>
          </a:prstGeom>
        </p:spPr>
        <p:txBody>
          <a:bodyPr/>
          <a:lstStyle/>
          <a:p>
            <a:fld id="{1467A54A-6852-48F8-9820-1D86CE28825E}" type="slidenum">
              <a:rPr lang="en-IN" smtClean="0"/>
              <a:t>‹#›</a:t>
            </a:fld>
            <a:endParaRPr lang="en-IN"/>
          </a:p>
        </p:txBody>
      </p:sp>
      <p:sp>
        <p:nvSpPr>
          <p:cNvPr id="7" name="Title Placeholder 1">
            <a:extLst>
              <a:ext uri="{FF2B5EF4-FFF2-40B4-BE49-F238E27FC236}">
                <a16:creationId xmlns:a16="http://schemas.microsoft.com/office/drawing/2014/main" id="{F9B1306F-A359-874C-8FD5-D27BF656185A}"/>
              </a:ext>
            </a:extLst>
          </p:cNvPr>
          <p:cNvSpPr>
            <a:spLocks noGrp="1"/>
          </p:cNvSpPr>
          <p:nvPr>
            <p:ph type="title"/>
          </p:nvPr>
        </p:nvSpPr>
        <p:spPr>
          <a:xfrm>
            <a:off x="380999" y="300755"/>
            <a:ext cx="11255679" cy="866775"/>
          </a:xfrm>
          <a:prstGeom prst="rect">
            <a:avLst/>
          </a:prstGeom>
        </p:spPr>
        <p:txBody>
          <a:bodyPr vert="horz" lIns="91440" tIns="45720" rIns="91440" bIns="45720" rtlCol="0" anchor="t">
            <a:normAutofit/>
          </a:bodyPr>
          <a:lstStyle/>
          <a:p>
            <a:r>
              <a:rPr lang="en-US" dirty="0"/>
              <a:t>Click to edit Master title style</a:t>
            </a:r>
            <a:endParaRPr lang="en-IN" dirty="0"/>
          </a:p>
        </p:txBody>
      </p:sp>
      <p:sp>
        <p:nvSpPr>
          <p:cNvPr id="4" name="TextBox 3">
            <a:extLst>
              <a:ext uri="{FF2B5EF4-FFF2-40B4-BE49-F238E27FC236}">
                <a16:creationId xmlns:a16="http://schemas.microsoft.com/office/drawing/2014/main" id="{02C373A7-7579-B847-AF8E-56CE2F915D97}"/>
              </a:ext>
            </a:extLst>
          </p:cNvPr>
          <p:cNvSpPr txBox="1"/>
          <p:nvPr userDrawn="1"/>
        </p:nvSpPr>
        <p:spPr>
          <a:xfrm>
            <a:off x="-1584367" y="463708"/>
            <a:ext cx="1694804" cy="1477328"/>
          </a:xfrm>
          <a:prstGeom prst="rect">
            <a:avLst/>
          </a:prstGeom>
          <a:noFill/>
        </p:spPr>
        <p:txBody>
          <a:bodyPr wrap="square" rtlCol="0">
            <a:spAutoFit/>
          </a:bodyPr>
          <a:lstStyle/>
          <a:p>
            <a:r>
              <a:rPr lang="en-US" b="0" i="0" dirty="0">
                <a:solidFill>
                  <a:srgbClr val="0E6EFF"/>
                </a:solidFill>
                <a:highlight>
                  <a:srgbClr val="FFFF00"/>
                </a:highlight>
                <a:latin typeface="IBM Plex Sans" panose="020B0503050203000203" pitchFamily="34" charset="0"/>
              </a:rPr>
              <a:t>Use PPT template</a:t>
            </a:r>
          </a:p>
          <a:p>
            <a:r>
              <a:rPr lang="en-US" b="0" i="0" dirty="0">
                <a:solidFill>
                  <a:srgbClr val="0E6EFF"/>
                </a:solidFill>
                <a:highlight>
                  <a:srgbClr val="FFFF00"/>
                </a:highlight>
                <a:latin typeface="IBM Plex Sans" panose="020B0503050203000203" pitchFamily="34" charset="0"/>
              </a:rPr>
              <a:t>Update the content in the slide </a:t>
            </a:r>
            <a:endParaRPr lang="en-US" b="0" i="0" dirty="0">
              <a:solidFill>
                <a:srgbClr val="C00000"/>
              </a:solidFill>
              <a:highlight>
                <a:srgbClr val="FFFF00"/>
              </a:highlight>
              <a:latin typeface="IBM Plex Sans" panose="020B0503050203000203" pitchFamily="34" charset="0"/>
            </a:endParaRPr>
          </a:p>
        </p:txBody>
      </p:sp>
    </p:spTree>
    <p:extLst>
      <p:ext uri="{BB962C8B-B14F-4D97-AF65-F5344CB8AC3E}">
        <p14:creationId xmlns:p14="http://schemas.microsoft.com/office/powerpoint/2010/main" val="114921614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2DDE57-413A-4B6D-AAD1-8AC883A51246}"/>
              </a:ext>
            </a:extLst>
          </p:cNvPr>
          <p:cNvSpPr>
            <a:spLocks noGrp="1"/>
          </p:cNvSpPr>
          <p:nvPr>
            <p:ph sz="half" idx="1"/>
          </p:nvPr>
        </p:nvSpPr>
        <p:spPr>
          <a:xfrm>
            <a:off x="380999" y="1412266"/>
            <a:ext cx="560853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a:extLst>
              <a:ext uri="{FF2B5EF4-FFF2-40B4-BE49-F238E27FC236}">
                <a16:creationId xmlns:a16="http://schemas.microsoft.com/office/drawing/2014/main" id="{17D59DA4-7E72-4ECA-9DD4-3885A632ECE8}"/>
              </a:ext>
            </a:extLst>
          </p:cNvPr>
          <p:cNvSpPr>
            <a:spLocks noGrp="1"/>
          </p:cNvSpPr>
          <p:nvPr>
            <p:ph sz="half" idx="2"/>
          </p:nvPr>
        </p:nvSpPr>
        <p:spPr>
          <a:xfrm>
            <a:off x="6008838" y="1412266"/>
            <a:ext cx="560853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Slide Number Placeholder 6">
            <a:extLst>
              <a:ext uri="{FF2B5EF4-FFF2-40B4-BE49-F238E27FC236}">
                <a16:creationId xmlns:a16="http://schemas.microsoft.com/office/drawing/2014/main" id="{115EDF55-E11A-4441-9B93-3A242E22A92A}"/>
              </a:ext>
            </a:extLst>
          </p:cNvPr>
          <p:cNvSpPr>
            <a:spLocks noGrp="1"/>
          </p:cNvSpPr>
          <p:nvPr>
            <p:ph type="sldNum" sz="quarter" idx="12"/>
          </p:nvPr>
        </p:nvSpPr>
        <p:spPr>
          <a:xfrm>
            <a:off x="381000" y="6469084"/>
            <a:ext cx="526092" cy="365125"/>
          </a:xfrm>
          <a:prstGeom prst="rect">
            <a:avLst/>
          </a:prstGeom>
        </p:spPr>
        <p:txBody>
          <a:bodyPr/>
          <a:lstStyle/>
          <a:p>
            <a:fld id="{1467A54A-6852-48F8-9820-1D86CE28825E}" type="slidenum">
              <a:rPr lang="en-IN" smtClean="0"/>
              <a:t>‹#›</a:t>
            </a:fld>
            <a:endParaRPr lang="en-IN"/>
          </a:p>
        </p:txBody>
      </p:sp>
      <p:sp>
        <p:nvSpPr>
          <p:cNvPr id="8" name="Title Placeholder 1">
            <a:extLst>
              <a:ext uri="{FF2B5EF4-FFF2-40B4-BE49-F238E27FC236}">
                <a16:creationId xmlns:a16="http://schemas.microsoft.com/office/drawing/2014/main" id="{7C41F406-E384-E945-AEB3-9017DAFDEA93}"/>
              </a:ext>
            </a:extLst>
          </p:cNvPr>
          <p:cNvSpPr>
            <a:spLocks noGrp="1"/>
          </p:cNvSpPr>
          <p:nvPr>
            <p:ph type="title"/>
          </p:nvPr>
        </p:nvSpPr>
        <p:spPr>
          <a:xfrm>
            <a:off x="380999" y="300755"/>
            <a:ext cx="11255679" cy="866775"/>
          </a:xfrm>
          <a:prstGeom prst="rect">
            <a:avLst/>
          </a:prstGeom>
        </p:spPr>
        <p:txBody>
          <a:bodyPr vert="horz" lIns="91440" tIns="45720" rIns="91440" bIns="45720" rtlCol="0" anchor="t">
            <a:normAutofit/>
          </a:bodyPr>
          <a:lstStyle/>
          <a:p>
            <a:r>
              <a:rPr lang="en-US" dirty="0"/>
              <a:t>Click to edit Master title style</a:t>
            </a:r>
            <a:endParaRPr lang="en-IN" dirty="0"/>
          </a:p>
        </p:txBody>
      </p:sp>
      <p:sp>
        <p:nvSpPr>
          <p:cNvPr id="6" name="TextBox 5">
            <a:extLst>
              <a:ext uri="{FF2B5EF4-FFF2-40B4-BE49-F238E27FC236}">
                <a16:creationId xmlns:a16="http://schemas.microsoft.com/office/drawing/2014/main" id="{709DE590-095A-6D41-AE54-C65386B81D30}"/>
              </a:ext>
            </a:extLst>
          </p:cNvPr>
          <p:cNvSpPr txBox="1"/>
          <p:nvPr userDrawn="1"/>
        </p:nvSpPr>
        <p:spPr>
          <a:xfrm>
            <a:off x="-1584367" y="463708"/>
            <a:ext cx="1694804" cy="1477328"/>
          </a:xfrm>
          <a:prstGeom prst="rect">
            <a:avLst/>
          </a:prstGeom>
          <a:noFill/>
        </p:spPr>
        <p:txBody>
          <a:bodyPr wrap="square" rtlCol="0">
            <a:spAutoFit/>
          </a:bodyPr>
          <a:lstStyle/>
          <a:p>
            <a:r>
              <a:rPr lang="en-US" b="0" i="0" dirty="0">
                <a:solidFill>
                  <a:srgbClr val="0E6EFF"/>
                </a:solidFill>
                <a:highlight>
                  <a:srgbClr val="FFFF00"/>
                </a:highlight>
                <a:latin typeface="IBM Plex Sans" panose="020B0503050203000203" pitchFamily="34" charset="0"/>
              </a:rPr>
              <a:t>Use PPT template</a:t>
            </a:r>
          </a:p>
          <a:p>
            <a:r>
              <a:rPr lang="en-US" b="0" i="0" dirty="0">
                <a:solidFill>
                  <a:srgbClr val="0E6EFF"/>
                </a:solidFill>
                <a:highlight>
                  <a:srgbClr val="FFFF00"/>
                </a:highlight>
                <a:latin typeface="IBM Plex Sans" panose="020B0503050203000203" pitchFamily="34" charset="0"/>
              </a:rPr>
              <a:t>Update the content in the slide </a:t>
            </a:r>
            <a:endParaRPr lang="en-US" b="0" i="0" dirty="0">
              <a:solidFill>
                <a:srgbClr val="C00000"/>
              </a:solidFill>
              <a:highlight>
                <a:srgbClr val="FFFF00"/>
              </a:highlight>
              <a:latin typeface="IBM Plex Sans" panose="020B0503050203000203" pitchFamily="34" charset="0"/>
            </a:endParaRPr>
          </a:p>
        </p:txBody>
      </p:sp>
    </p:spTree>
    <p:extLst>
      <p:ext uri="{BB962C8B-B14F-4D97-AF65-F5344CB8AC3E}">
        <p14:creationId xmlns:p14="http://schemas.microsoft.com/office/powerpoint/2010/main" val="318429965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5731FD8-2500-47A9-80DE-700825151D35}"/>
              </a:ext>
            </a:extLst>
          </p:cNvPr>
          <p:cNvSpPr>
            <a:spLocks noGrp="1"/>
          </p:cNvSpPr>
          <p:nvPr>
            <p:ph type="sldNum" sz="quarter" idx="12"/>
          </p:nvPr>
        </p:nvSpPr>
        <p:spPr>
          <a:xfrm>
            <a:off x="381000" y="6469084"/>
            <a:ext cx="526092" cy="365125"/>
          </a:xfrm>
          <a:prstGeom prst="rect">
            <a:avLst/>
          </a:prstGeom>
        </p:spPr>
        <p:txBody>
          <a:bodyPr/>
          <a:lstStyle/>
          <a:p>
            <a:fld id="{1467A54A-6852-48F8-9820-1D86CE28825E}" type="slidenum">
              <a:rPr lang="en-IN" smtClean="0"/>
              <a:t>‹#›</a:t>
            </a:fld>
            <a:endParaRPr lang="en-IN"/>
          </a:p>
        </p:txBody>
      </p:sp>
      <p:sp>
        <p:nvSpPr>
          <p:cNvPr id="13" name="Text Placeholder 2">
            <a:extLst>
              <a:ext uri="{FF2B5EF4-FFF2-40B4-BE49-F238E27FC236}">
                <a16:creationId xmlns:a16="http://schemas.microsoft.com/office/drawing/2014/main" id="{0FF8887F-8652-A947-8363-4107A6768682}"/>
              </a:ext>
            </a:extLst>
          </p:cNvPr>
          <p:cNvSpPr>
            <a:spLocks noGrp="1"/>
          </p:cNvSpPr>
          <p:nvPr>
            <p:ph type="body" idx="1"/>
          </p:nvPr>
        </p:nvSpPr>
        <p:spPr>
          <a:xfrm>
            <a:off x="380999" y="1554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3">
            <a:extLst>
              <a:ext uri="{FF2B5EF4-FFF2-40B4-BE49-F238E27FC236}">
                <a16:creationId xmlns:a16="http://schemas.microsoft.com/office/drawing/2014/main" id="{7EA391B1-BF66-2045-9FA3-D113B2ADFC27}"/>
              </a:ext>
            </a:extLst>
          </p:cNvPr>
          <p:cNvSpPr>
            <a:spLocks noGrp="1"/>
          </p:cNvSpPr>
          <p:nvPr>
            <p:ph sz="half" idx="2"/>
          </p:nvPr>
        </p:nvSpPr>
        <p:spPr>
          <a:xfrm>
            <a:off x="380999" y="2378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5" name="Text Placeholder 4">
            <a:extLst>
              <a:ext uri="{FF2B5EF4-FFF2-40B4-BE49-F238E27FC236}">
                <a16:creationId xmlns:a16="http://schemas.microsoft.com/office/drawing/2014/main" id="{A4C11D28-07F8-1649-909A-16B3CA558F25}"/>
              </a:ext>
            </a:extLst>
          </p:cNvPr>
          <p:cNvSpPr>
            <a:spLocks noGrp="1"/>
          </p:cNvSpPr>
          <p:nvPr>
            <p:ph type="body" sz="quarter" idx="3"/>
          </p:nvPr>
        </p:nvSpPr>
        <p:spPr>
          <a:xfrm>
            <a:off x="5713411" y="1554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7868CE86-797E-8949-B08D-56387D90BC38}"/>
              </a:ext>
            </a:extLst>
          </p:cNvPr>
          <p:cNvSpPr>
            <a:spLocks noGrp="1"/>
          </p:cNvSpPr>
          <p:nvPr>
            <p:ph sz="quarter" idx="4"/>
          </p:nvPr>
        </p:nvSpPr>
        <p:spPr>
          <a:xfrm>
            <a:off x="5713411" y="2378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8" name="Title Placeholder 1">
            <a:extLst>
              <a:ext uri="{FF2B5EF4-FFF2-40B4-BE49-F238E27FC236}">
                <a16:creationId xmlns:a16="http://schemas.microsoft.com/office/drawing/2014/main" id="{7E5B320A-3EA8-004E-B888-BB779B668E94}"/>
              </a:ext>
            </a:extLst>
          </p:cNvPr>
          <p:cNvSpPr>
            <a:spLocks noGrp="1"/>
          </p:cNvSpPr>
          <p:nvPr>
            <p:ph type="title"/>
          </p:nvPr>
        </p:nvSpPr>
        <p:spPr>
          <a:xfrm>
            <a:off x="380999" y="300755"/>
            <a:ext cx="11255679" cy="866775"/>
          </a:xfrm>
          <a:prstGeom prst="rect">
            <a:avLst/>
          </a:prstGeom>
        </p:spPr>
        <p:txBody>
          <a:bodyPr vert="horz" lIns="91440" tIns="45720" rIns="91440" bIns="45720" rtlCol="0" anchor="t">
            <a:normAutofit/>
          </a:bodyPr>
          <a:lstStyle/>
          <a:p>
            <a:r>
              <a:rPr lang="en-US" dirty="0"/>
              <a:t>Click to edit Master title style</a:t>
            </a:r>
            <a:endParaRPr lang="en-IN" dirty="0"/>
          </a:p>
        </p:txBody>
      </p:sp>
      <p:sp>
        <p:nvSpPr>
          <p:cNvPr id="8" name="TextBox 7">
            <a:extLst>
              <a:ext uri="{FF2B5EF4-FFF2-40B4-BE49-F238E27FC236}">
                <a16:creationId xmlns:a16="http://schemas.microsoft.com/office/drawing/2014/main" id="{742F4C6D-406D-944D-B0F1-120B162C696D}"/>
              </a:ext>
            </a:extLst>
          </p:cNvPr>
          <p:cNvSpPr txBox="1"/>
          <p:nvPr userDrawn="1"/>
        </p:nvSpPr>
        <p:spPr>
          <a:xfrm>
            <a:off x="-1584367" y="463708"/>
            <a:ext cx="1694804" cy="1477328"/>
          </a:xfrm>
          <a:prstGeom prst="rect">
            <a:avLst/>
          </a:prstGeom>
          <a:noFill/>
        </p:spPr>
        <p:txBody>
          <a:bodyPr wrap="square" rtlCol="0">
            <a:spAutoFit/>
          </a:bodyPr>
          <a:lstStyle/>
          <a:p>
            <a:r>
              <a:rPr lang="en-US" b="0" i="0" dirty="0">
                <a:solidFill>
                  <a:srgbClr val="0E6EFF"/>
                </a:solidFill>
                <a:highlight>
                  <a:srgbClr val="FFFF00"/>
                </a:highlight>
                <a:latin typeface="IBM Plex Sans" panose="020B0503050203000203" pitchFamily="34" charset="0"/>
              </a:rPr>
              <a:t>Use PPT template</a:t>
            </a:r>
          </a:p>
          <a:p>
            <a:r>
              <a:rPr lang="en-US" b="0" i="0" dirty="0">
                <a:solidFill>
                  <a:srgbClr val="0E6EFF"/>
                </a:solidFill>
                <a:highlight>
                  <a:srgbClr val="FFFF00"/>
                </a:highlight>
                <a:latin typeface="IBM Plex Sans" panose="020B0503050203000203" pitchFamily="34" charset="0"/>
              </a:rPr>
              <a:t>Update the content in the slide </a:t>
            </a:r>
            <a:endParaRPr lang="en-US" b="0" i="0" dirty="0">
              <a:solidFill>
                <a:srgbClr val="C00000"/>
              </a:solidFill>
              <a:highlight>
                <a:srgbClr val="FFFF00"/>
              </a:highlight>
              <a:latin typeface="IBM Plex Sans" panose="020B0503050203000203" pitchFamily="34" charset="0"/>
            </a:endParaRPr>
          </a:p>
        </p:txBody>
      </p:sp>
    </p:spTree>
    <p:extLst>
      <p:ext uri="{BB962C8B-B14F-4D97-AF65-F5344CB8AC3E}">
        <p14:creationId xmlns:p14="http://schemas.microsoft.com/office/powerpoint/2010/main" val="251526843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Tree>
    <p:extLst>
      <p:ext uri="{BB962C8B-B14F-4D97-AF65-F5344CB8AC3E}">
        <p14:creationId xmlns:p14="http://schemas.microsoft.com/office/powerpoint/2010/main" val="315030358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84599-D4D6-2C49-ADCF-2CEE866347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2B099F-9F9C-0043-AD1B-B155EC57BE50}"/>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2BAE5A-6D77-4C4D-AAC1-E9B4F019A70E}"/>
              </a:ext>
            </a:extLst>
          </p:cNvPr>
          <p:cNvSpPr>
            <a:spLocks noGrp="1"/>
          </p:cNvSpPr>
          <p:nvPr>
            <p:ph type="dt" sz="half" idx="10"/>
          </p:nvPr>
        </p:nvSpPr>
        <p:spPr/>
        <p:txBody>
          <a:bodyPr/>
          <a:lstStyle/>
          <a:p>
            <a:fld id="{53E0AB14-57C9-7049-80FD-EC5FF908220A}" type="datetime1">
              <a:rPr lang="en-US" smtClean="0"/>
              <a:t>1/13/2025</a:t>
            </a:fld>
            <a:endParaRPr lang="en-US"/>
          </a:p>
        </p:txBody>
      </p:sp>
      <p:sp>
        <p:nvSpPr>
          <p:cNvPr id="5" name="Footer Placeholder 4">
            <a:extLst>
              <a:ext uri="{FF2B5EF4-FFF2-40B4-BE49-F238E27FC236}">
                <a16:creationId xmlns:a16="http://schemas.microsoft.com/office/drawing/2014/main" id="{5B9F7882-D40F-064F-891D-A9D33D6144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0563AC-912A-E347-AE98-91B9133C23E1}"/>
              </a:ext>
            </a:extLst>
          </p:cNvPr>
          <p:cNvSpPr>
            <a:spLocks noGrp="1"/>
          </p:cNvSpPr>
          <p:nvPr>
            <p:ph type="sldNum" sz="quarter" idx="12"/>
          </p:nvPr>
        </p:nvSpPr>
        <p:spPr/>
        <p:txBody>
          <a:bodyPr/>
          <a:lstStyle/>
          <a:p>
            <a:fld id="{9C40D6E6-1E74-7348-A05F-EE3580C25EA9}" type="slidenum">
              <a:rPr lang="en-US" smtClean="0"/>
              <a:t>‹#›</a:t>
            </a:fld>
            <a:endParaRPr lang="en-US"/>
          </a:p>
        </p:txBody>
      </p:sp>
    </p:spTree>
    <p:extLst>
      <p:ext uri="{BB962C8B-B14F-4D97-AF65-F5344CB8AC3E}">
        <p14:creationId xmlns:p14="http://schemas.microsoft.com/office/powerpoint/2010/main" val="378322379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1F906-EF0B-2A48-8E1E-7CE9B0011F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F97E12-2A8F-CD4E-9718-3068F813DF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6938D7-495C-834C-9FE2-9FBACA6B0E1F}"/>
              </a:ext>
            </a:extLst>
          </p:cNvPr>
          <p:cNvSpPr>
            <a:spLocks noGrp="1"/>
          </p:cNvSpPr>
          <p:nvPr>
            <p:ph type="dt" sz="half" idx="10"/>
          </p:nvPr>
        </p:nvSpPr>
        <p:spPr/>
        <p:txBody>
          <a:bodyPr/>
          <a:lstStyle/>
          <a:p>
            <a:fld id="{10172C09-3090-7540-BDAA-C4FB82C6042A}" type="datetime1">
              <a:rPr lang="en-US" smtClean="0"/>
              <a:t>1/13/2025</a:t>
            </a:fld>
            <a:endParaRPr lang="en-US"/>
          </a:p>
        </p:txBody>
      </p:sp>
      <p:sp>
        <p:nvSpPr>
          <p:cNvPr id="5" name="Footer Placeholder 4">
            <a:extLst>
              <a:ext uri="{FF2B5EF4-FFF2-40B4-BE49-F238E27FC236}">
                <a16:creationId xmlns:a16="http://schemas.microsoft.com/office/drawing/2014/main" id="{2C34CFD0-E876-D443-8753-86AF9D77A3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51C5C3-5315-6C47-AE57-AE7BE44666D0}"/>
              </a:ext>
            </a:extLst>
          </p:cNvPr>
          <p:cNvSpPr>
            <a:spLocks noGrp="1"/>
          </p:cNvSpPr>
          <p:nvPr>
            <p:ph type="sldNum" sz="quarter" idx="12"/>
          </p:nvPr>
        </p:nvSpPr>
        <p:spPr/>
        <p:txBody>
          <a:bodyPr/>
          <a:lstStyle/>
          <a:p>
            <a:fld id="{9C40D6E6-1E74-7348-A05F-EE3580C25EA9}" type="slidenum">
              <a:rPr lang="en-US" smtClean="0"/>
              <a:t>‹#›</a:t>
            </a:fld>
            <a:endParaRPr lang="en-US"/>
          </a:p>
        </p:txBody>
      </p:sp>
    </p:spTree>
    <p:extLst>
      <p:ext uri="{BB962C8B-B14F-4D97-AF65-F5344CB8AC3E}">
        <p14:creationId xmlns:p14="http://schemas.microsoft.com/office/powerpoint/2010/main" val="74374610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43FC9-EE25-FF4B-BB19-DF9527DEF9EF}"/>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918092-2A95-A740-BF1F-17111B13D37D}"/>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4F459F-4593-8D49-BDE6-BFB64820E113}"/>
              </a:ext>
            </a:extLst>
          </p:cNvPr>
          <p:cNvSpPr>
            <a:spLocks noGrp="1"/>
          </p:cNvSpPr>
          <p:nvPr>
            <p:ph type="dt" sz="half" idx="10"/>
          </p:nvPr>
        </p:nvSpPr>
        <p:spPr/>
        <p:txBody>
          <a:bodyPr/>
          <a:lstStyle/>
          <a:p>
            <a:fld id="{0F8F4BBE-E895-5B45-A445-2B4B93B8B474}" type="datetime1">
              <a:rPr lang="en-US" smtClean="0"/>
              <a:t>1/13/2025</a:t>
            </a:fld>
            <a:endParaRPr lang="en-US"/>
          </a:p>
        </p:txBody>
      </p:sp>
      <p:sp>
        <p:nvSpPr>
          <p:cNvPr id="5" name="Footer Placeholder 4">
            <a:extLst>
              <a:ext uri="{FF2B5EF4-FFF2-40B4-BE49-F238E27FC236}">
                <a16:creationId xmlns:a16="http://schemas.microsoft.com/office/drawing/2014/main" id="{E2D8D6C8-2D23-AA45-A49A-C12734540A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94C414-4596-3E47-88A6-7A80DD241DA5}"/>
              </a:ext>
            </a:extLst>
          </p:cNvPr>
          <p:cNvSpPr>
            <a:spLocks noGrp="1"/>
          </p:cNvSpPr>
          <p:nvPr>
            <p:ph type="sldNum" sz="quarter" idx="12"/>
          </p:nvPr>
        </p:nvSpPr>
        <p:spPr/>
        <p:txBody>
          <a:bodyPr/>
          <a:lstStyle/>
          <a:p>
            <a:fld id="{9C40D6E6-1E74-7348-A05F-EE3580C25EA9}" type="slidenum">
              <a:rPr lang="en-US" smtClean="0"/>
              <a:t>‹#›</a:t>
            </a:fld>
            <a:endParaRPr lang="en-US"/>
          </a:p>
        </p:txBody>
      </p:sp>
    </p:spTree>
    <p:extLst>
      <p:ext uri="{BB962C8B-B14F-4D97-AF65-F5344CB8AC3E}">
        <p14:creationId xmlns:p14="http://schemas.microsoft.com/office/powerpoint/2010/main" val="1797116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ADA6F-D293-0641-A731-49381058AE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60A30F-263A-CF48-9D9C-233C946DC91D}"/>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2E0A04-E13F-4E40-9135-31928BC335A0}"/>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F702471-2A10-5346-9CBC-10736FCACB48}"/>
              </a:ext>
            </a:extLst>
          </p:cNvPr>
          <p:cNvSpPr>
            <a:spLocks noGrp="1"/>
          </p:cNvSpPr>
          <p:nvPr>
            <p:ph type="dt" sz="half" idx="10"/>
          </p:nvPr>
        </p:nvSpPr>
        <p:spPr/>
        <p:txBody>
          <a:bodyPr/>
          <a:lstStyle/>
          <a:p>
            <a:fld id="{DFBAEACB-CEE8-7946-A378-6A05588F957A}" type="datetime1">
              <a:rPr lang="en-US" smtClean="0"/>
              <a:t>1/13/2025</a:t>
            </a:fld>
            <a:endParaRPr lang="en-US"/>
          </a:p>
        </p:txBody>
      </p:sp>
      <p:sp>
        <p:nvSpPr>
          <p:cNvPr id="6" name="Footer Placeholder 5">
            <a:extLst>
              <a:ext uri="{FF2B5EF4-FFF2-40B4-BE49-F238E27FC236}">
                <a16:creationId xmlns:a16="http://schemas.microsoft.com/office/drawing/2014/main" id="{2D0C4175-F8C0-854B-B743-C46A4301F6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8B9A1D-7EEB-B741-8289-5478487DE7F4}"/>
              </a:ext>
            </a:extLst>
          </p:cNvPr>
          <p:cNvSpPr>
            <a:spLocks noGrp="1"/>
          </p:cNvSpPr>
          <p:nvPr>
            <p:ph type="sldNum" sz="quarter" idx="12"/>
          </p:nvPr>
        </p:nvSpPr>
        <p:spPr/>
        <p:txBody>
          <a:bodyPr/>
          <a:lstStyle/>
          <a:p>
            <a:fld id="{9C40D6E6-1E74-7348-A05F-EE3580C25EA9}" type="slidenum">
              <a:rPr lang="en-US" smtClean="0"/>
              <a:t>‹#›</a:t>
            </a:fld>
            <a:endParaRPr lang="en-US"/>
          </a:p>
        </p:txBody>
      </p:sp>
    </p:spTree>
    <p:extLst>
      <p:ext uri="{BB962C8B-B14F-4D97-AF65-F5344CB8AC3E}">
        <p14:creationId xmlns:p14="http://schemas.microsoft.com/office/powerpoint/2010/main" val="306770979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8FE19-88F8-9545-968C-9E9662A745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A925B1-88F4-8E4D-A19C-BCFB92B054FD}"/>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76D740-6B9A-DB46-96D1-4A4EAF1C6842}"/>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B69576-BFD4-3443-B34A-14E98E02C915}"/>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2100CD-6638-674C-84AE-B60D43AD172A}"/>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BB596B-C6C3-C647-99AB-D54F377DF241}"/>
              </a:ext>
            </a:extLst>
          </p:cNvPr>
          <p:cNvSpPr>
            <a:spLocks noGrp="1"/>
          </p:cNvSpPr>
          <p:nvPr>
            <p:ph type="dt" sz="half" idx="10"/>
          </p:nvPr>
        </p:nvSpPr>
        <p:spPr/>
        <p:txBody>
          <a:bodyPr/>
          <a:lstStyle/>
          <a:p>
            <a:fld id="{B5B0514F-F550-164A-9FE8-D1E66DD21D76}" type="datetime1">
              <a:rPr lang="en-US" smtClean="0"/>
              <a:t>1/13/2025</a:t>
            </a:fld>
            <a:endParaRPr lang="en-US"/>
          </a:p>
        </p:txBody>
      </p:sp>
      <p:sp>
        <p:nvSpPr>
          <p:cNvPr id="8" name="Footer Placeholder 7">
            <a:extLst>
              <a:ext uri="{FF2B5EF4-FFF2-40B4-BE49-F238E27FC236}">
                <a16:creationId xmlns:a16="http://schemas.microsoft.com/office/drawing/2014/main" id="{5E9E570D-460B-7D40-87AF-A0D4DEEE55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AEB53E-5B58-344B-8E66-B737EFB8EB62}"/>
              </a:ext>
            </a:extLst>
          </p:cNvPr>
          <p:cNvSpPr>
            <a:spLocks noGrp="1"/>
          </p:cNvSpPr>
          <p:nvPr>
            <p:ph type="sldNum" sz="quarter" idx="12"/>
          </p:nvPr>
        </p:nvSpPr>
        <p:spPr/>
        <p:txBody>
          <a:bodyPr/>
          <a:lstStyle/>
          <a:p>
            <a:fld id="{9C40D6E6-1E74-7348-A05F-EE3580C25EA9}" type="slidenum">
              <a:rPr lang="en-US" smtClean="0"/>
              <a:t>‹#›</a:t>
            </a:fld>
            <a:endParaRPr lang="en-US"/>
          </a:p>
        </p:txBody>
      </p:sp>
    </p:spTree>
    <p:extLst>
      <p:ext uri="{BB962C8B-B14F-4D97-AF65-F5344CB8AC3E}">
        <p14:creationId xmlns:p14="http://schemas.microsoft.com/office/powerpoint/2010/main" val="14524266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BE47F-60BC-0245-9438-4A2AE35E6A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92E602-D9BC-EE43-9B2F-F25CCBB2F645}"/>
              </a:ext>
            </a:extLst>
          </p:cNvPr>
          <p:cNvSpPr>
            <a:spLocks noGrp="1"/>
          </p:cNvSpPr>
          <p:nvPr>
            <p:ph type="dt" sz="half" idx="10"/>
          </p:nvPr>
        </p:nvSpPr>
        <p:spPr/>
        <p:txBody>
          <a:bodyPr/>
          <a:lstStyle/>
          <a:p>
            <a:fld id="{A7E7F1F8-8B55-4C42-98B3-B2732BFE9B3C}" type="datetime1">
              <a:rPr lang="en-US" smtClean="0"/>
              <a:t>1/13/2025</a:t>
            </a:fld>
            <a:endParaRPr lang="en-US"/>
          </a:p>
        </p:txBody>
      </p:sp>
      <p:sp>
        <p:nvSpPr>
          <p:cNvPr id="4" name="Footer Placeholder 3">
            <a:extLst>
              <a:ext uri="{FF2B5EF4-FFF2-40B4-BE49-F238E27FC236}">
                <a16:creationId xmlns:a16="http://schemas.microsoft.com/office/drawing/2014/main" id="{DF47BB53-6CE5-864B-B46B-F9E9DC8A76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DAAA19-02EB-E54E-94AC-92D8749B74F6}"/>
              </a:ext>
            </a:extLst>
          </p:cNvPr>
          <p:cNvSpPr>
            <a:spLocks noGrp="1"/>
          </p:cNvSpPr>
          <p:nvPr>
            <p:ph type="sldNum" sz="quarter" idx="12"/>
          </p:nvPr>
        </p:nvSpPr>
        <p:spPr/>
        <p:txBody>
          <a:bodyPr/>
          <a:lstStyle/>
          <a:p>
            <a:fld id="{9C40D6E6-1E74-7348-A05F-EE3580C25EA9}" type="slidenum">
              <a:rPr lang="en-US" smtClean="0"/>
              <a:t>‹#›</a:t>
            </a:fld>
            <a:endParaRPr lang="en-US"/>
          </a:p>
        </p:txBody>
      </p:sp>
    </p:spTree>
    <p:extLst>
      <p:ext uri="{BB962C8B-B14F-4D97-AF65-F5344CB8AC3E}">
        <p14:creationId xmlns:p14="http://schemas.microsoft.com/office/powerpoint/2010/main" val="254021719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slideLayout" Target="../slideLayouts/slideLayout80.xml"/><Relationship Id="rId47" Type="http://schemas.openxmlformats.org/officeDocument/2006/relationships/slideLayout" Target="../slideLayouts/slideLayout85.xml"/><Relationship Id="rId50" Type="http://schemas.openxmlformats.org/officeDocument/2006/relationships/slideLayout" Target="../slideLayouts/slideLayout88.xml"/><Relationship Id="rId55" Type="http://schemas.openxmlformats.org/officeDocument/2006/relationships/slideLayout" Target="../slideLayouts/slideLayout93.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9" Type="http://schemas.openxmlformats.org/officeDocument/2006/relationships/slideLayout" Target="../slideLayouts/slideLayout67.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45" Type="http://schemas.openxmlformats.org/officeDocument/2006/relationships/slideLayout" Target="../slideLayouts/slideLayout83.xml"/><Relationship Id="rId53" Type="http://schemas.openxmlformats.org/officeDocument/2006/relationships/slideLayout" Target="../slideLayouts/slideLayout91.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4" Type="http://schemas.openxmlformats.org/officeDocument/2006/relationships/slideLayout" Target="../slideLayouts/slideLayout82.xml"/><Relationship Id="rId52" Type="http://schemas.openxmlformats.org/officeDocument/2006/relationships/slideLayout" Target="../slideLayouts/slideLayout90.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slideLayout" Target="../slideLayouts/slideLayout81.xml"/><Relationship Id="rId48" Type="http://schemas.openxmlformats.org/officeDocument/2006/relationships/slideLayout" Target="../slideLayouts/slideLayout86.xml"/><Relationship Id="rId56" Type="http://schemas.openxmlformats.org/officeDocument/2006/relationships/theme" Target="../theme/theme2.xml"/><Relationship Id="rId8" Type="http://schemas.openxmlformats.org/officeDocument/2006/relationships/slideLayout" Target="../slideLayouts/slideLayout46.xml"/><Relationship Id="rId51" Type="http://schemas.openxmlformats.org/officeDocument/2006/relationships/slideLayout" Target="../slideLayouts/slideLayout89.xml"/><Relationship Id="rId3" Type="http://schemas.openxmlformats.org/officeDocument/2006/relationships/slideLayout" Target="../slideLayouts/slideLayout41.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46" Type="http://schemas.openxmlformats.org/officeDocument/2006/relationships/slideLayout" Target="../slideLayouts/slideLayout84.xml"/><Relationship Id="rId20" Type="http://schemas.openxmlformats.org/officeDocument/2006/relationships/slideLayout" Target="../slideLayouts/slideLayout58.xml"/><Relationship Id="rId41" Type="http://schemas.openxmlformats.org/officeDocument/2006/relationships/slideLayout" Target="../slideLayouts/slideLayout79.xml"/><Relationship Id="rId54" Type="http://schemas.openxmlformats.org/officeDocument/2006/relationships/slideLayout" Target="../slideLayouts/slideLayout92.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49" Type="http://schemas.openxmlformats.org/officeDocument/2006/relationships/slideLayout" Target="../slideLayouts/slideLayout8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2" Type="http://schemas.openxmlformats.org/officeDocument/2006/relationships/slideLayout" Target="../slideLayouts/slideLayout95.xml"/><Relationship Id="rId16" Type="http://schemas.openxmlformats.org/officeDocument/2006/relationships/theme" Target="../theme/theme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4.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image" Target="../media/image20.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90" y="6383869"/>
            <a:ext cx="5486313" cy="222249"/>
          </a:xfrm>
          <a:prstGeom prst="rect">
            <a:avLst/>
          </a:prstGeom>
        </p:spPr>
        <p:txBody>
          <a:bodyPr vert="horz" lIns="0" tIns="0" rIns="0" bIns="0" rtlCol="0" anchor="ctr"/>
          <a:lstStyle>
            <a:lvl1pPr marL="0" marR="0" indent="0" algn="l" defTabSz="914610" rtl="0" eaLnBrk="1" fontAlgn="auto" latinLnBrk="0" hangingPunct="1">
              <a:lnSpc>
                <a:spcPct val="100000"/>
              </a:lnSpc>
              <a:spcBef>
                <a:spcPts val="0"/>
              </a:spcBef>
              <a:spcAft>
                <a:spcPts val="0"/>
              </a:spcAft>
              <a:buClrTx/>
              <a:buSzTx/>
              <a:buFontTx/>
              <a:buNone/>
              <a:tabLst/>
              <a:defRPr sz="800">
                <a:solidFill>
                  <a:schemeClr val="tx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3" y="6383869"/>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5638670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797" r:id="rId38"/>
  </p:sldLayoutIdLst>
  <p:hf hdr="0" dt="0"/>
  <p:txStyles>
    <p:titleStyle>
      <a:lvl1pPr algn="l" rtl="0" eaLnBrk="1" fontAlgn="base" hangingPunct="1">
        <a:lnSpc>
          <a:spcPct val="90000"/>
        </a:lnSpc>
        <a:spcBef>
          <a:spcPct val="0"/>
        </a:spcBef>
        <a:spcAft>
          <a:spcPct val="0"/>
        </a:spcAft>
        <a:defRPr sz="32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0"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04"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04"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05"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92" indent="-231637"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183" indent="-231637"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170" indent="-231637"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993" indent="-231637"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22" indent="-172885" algn="l" rtl="0" eaLnBrk="1" fontAlgn="base" hangingPunct="1">
        <a:spcBef>
          <a:spcPct val="20000"/>
        </a:spcBef>
        <a:spcAft>
          <a:spcPct val="0"/>
        </a:spcAft>
        <a:buClr>
          <a:schemeClr val="bg1"/>
        </a:buClr>
        <a:buChar char="»"/>
        <a:defRPr sz="1692">
          <a:solidFill>
            <a:schemeClr val="bg1"/>
          </a:solidFill>
          <a:latin typeface="Arial" charset="0"/>
        </a:defRPr>
      </a:lvl6pPr>
      <a:lvl7pPr marL="2594926" indent="-172885" algn="l" rtl="0" eaLnBrk="1" fontAlgn="base" hangingPunct="1">
        <a:spcBef>
          <a:spcPct val="20000"/>
        </a:spcBef>
        <a:spcAft>
          <a:spcPct val="0"/>
        </a:spcAft>
        <a:buClr>
          <a:schemeClr val="bg1"/>
        </a:buClr>
        <a:buChar char="»"/>
        <a:defRPr sz="1692">
          <a:solidFill>
            <a:schemeClr val="bg1"/>
          </a:solidFill>
          <a:latin typeface="Arial" charset="0"/>
        </a:defRPr>
      </a:lvl7pPr>
      <a:lvl8pPr marL="3078326" indent="-172885" algn="l" rtl="0" eaLnBrk="1" fontAlgn="base" hangingPunct="1">
        <a:spcBef>
          <a:spcPct val="20000"/>
        </a:spcBef>
        <a:spcAft>
          <a:spcPct val="0"/>
        </a:spcAft>
        <a:buClr>
          <a:schemeClr val="bg1"/>
        </a:buClr>
        <a:buChar char="»"/>
        <a:defRPr sz="1692">
          <a:solidFill>
            <a:schemeClr val="bg1"/>
          </a:solidFill>
          <a:latin typeface="Arial" charset="0"/>
        </a:defRPr>
      </a:lvl8pPr>
      <a:lvl9pPr marL="3561730" indent="-172885"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04" rtl="0" eaLnBrk="1" latinLnBrk="0" hangingPunct="1">
        <a:defRPr sz="1904" kern="1200">
          <a:solidFill>
            <a:schemeClr val="tx1"/>
          </a:solidFill>
          <a:latin typeface="+mn-lt"/>
          <a:ea typeface="+mn-ea"/>
          <a:cs typeface="+mn-cs"/>
        </a:defRPr>
      </a:lvl1pPr>
      <a:lvl2pPr marL="483400" algn="l" defTabSz="966804" rtl="0" eaLnBrk="1" latinLnBrk="0" hangingPunct="1">
        <a:defRPr sz="1904" kern="1200">
          <a:solidFill>
            <a:schemeClr val="tx1"/>
          </a:solidFill>
          <a:latin typeface="+mn-lt"/>
          <a:ea typeface="+mn-ea"/>
          <a:cs typeface="+mn-cs"/>
        </a:defRPr>
      </a:lvl2pPr>
      <a:lvl3pPr marL="966804" algn="l" defTabSz="966804" rtl="0" eaLnBrk="1" latinLnBrk="0" hangingPunct="1">
        <a:defRPr sz="1904" kern="1200">
          <a:solidFill>
            <a:schemeClr val="tx1"/>
          </a:solidFill>
          <a:latin typeface="+mn-lt"/>
          <a:ea typeface="+mn-ea"/>
          <a:cs typeface="+mn-cs"/>
        </a:defRPr>
      </a:lvl3pPr>
      <a:lvl4pPr marL="1450204" algn="l" defTabSz="966804" rtl="0" eaLnBrk="1" latinLnBrk="0" hangingPunct="1">
        <a:defRPr sz="1904" kern="1200">
          <a:solidFill>
            <a:schemeClr val="tx1"/>
          </a:solidFill>
          <a:latin typeface="+mn-lt"/>
          <a:ea typeface="+mn-ea"/>
          <a:cs typeface="+mn-cs"/>
        </a:defRPr>
      </a:lvl4pPr>
      <a:lvl5pPr marL="1933605" algn="l" defTabSz="966804" rtl="0" eaLnBrk="1" latinLnBrk="0" hangingPunct="1">
        <a:defRPr sz="1904" kern="1200">
          <a:solidFill>
            <a:schemeClr val="tx1"/>
          </a:solidFill>
          <a:latin typeface="+mn-lt"/>
          <a:ea typeface="+mn-ea"/>
          <a:cs typeface="+mn-cs"/>
        </a:defRPr>
      </a:lvl5pPr>
      <a:lvl6pPr marL="2417008" algn="l" defTabSz="966804" rtl="0" eaLnBrk="1" latinLnBrk="0" hangingPunct="1">
        <a:defRPr sz="1904" kern="1200">
          <a:solidFill>
            <a:schemeClr val="tx1"/>
          </a:solidFill>
          <a:latin typeface="+mn-lt"/>
          <a:ea typeface="+mn-ea"/>
          <a:cs typeface="+mn-cs"/>
        </a:defRPr>
      </a:lvl6pPr>
      <a:lvl7pPr marL="2900406" algn="l" defTabSz="966804" rtl="0" eaLnBrk="1" latinLnBrk="0" hangingPunct="1">
        <a:defRPr sz="1904" kern="1200">
          <a:solidFill>
            <a:schemeClr val="tx1"/>
          </a:solidFill>
          <a:latin typeface="+mn-lt"/>
          <a:ea typeface="+mn-ea"/>
          <a:cs typeface="+mn-cs"/>
        </a:defRPr>
      </a:lvl7pPr>
      <a:lvl8pPr marL="3383809" algn="l" defTabSz="966804" rtl="0" eaLnBrk="1" latinLnBrk="0" hangingPunct="1">
        <a:defRPr sz="1904" kern="1200">
          <a:solidFill>
            <a:schemeClr val="tx1"/>
          </a:solidFill>
          <a:latin typeface="+mn-lt"/>
          <a:ea typeface="+mn-ea"/>
          <a:cs typeface="+mn-cs"/>
        </a:defRPr>
      </a:lvl8pPr>
      <a:lvl9pPr marL="3867210" algn="l" defTabSz="966804"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91" y="6383870"/>
            <a:ext cx="5486313" cy="222249"/>
          </a:xfrm>
          <a:prstGeom prst="rect">
            <a:avLst/>
          </a:prstGeom>
        </p:spPr>
        <p:txBody>
          <a:bodyPr vert="horz" lIns="0" tIns="0" rIns="0" bIns="0" rtlCol="0" anchor="ctr"/>
          <a:lstStyle>
            <a:lvl1pPr marL="0" marR="0" indent="0" algn="l" defTabSz="914588" rtl="0" eaLnBrk="1" fontAlgn="auto" latinLnBrk="0" hangingPunct="1">
              <a:lnSpc>
                <a:spcPct val="100000"/>
              </a:lnSpc>
              <a:spcBef>
                <a:spcPts val="0"/>
              </a:spcBef>
              <a:spcAft>
                <a:spcPts val="0"/>
              </a:spcAft>
              <a:buClrTx/>
              <a:buSzTx/>
              <a:buFontTx/>
              <a:buNone/>
              <a:tabLst/>
              <a:defRPr sz="800">
                <a:solidFill>
                  <a:schemeClr val="tx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4" y="6383870"/>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762405901"/>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Lst>
  <p:hf hdr="0" dt="0"/>
  <p:txStyles>
    <p:titleStyle>
      <a:lvl1pPr algn="l" rtl="0" eaLnBrk="1" fontAlgn="base" hangingPunct="1">
        <a:lnSpc>
          <a:spcPct val="90000"/>
        </a:lnSpc>
        <a:spcBef>
          <a:spcPct val="0"/>
        </a:spcBef>
        <a:spcAft>
          <a:spcPct val="0"/>
        </a:spcAft>
        <a:defRPr sz="32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388"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780"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168"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557"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86" indent="-231632"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171" indent="-231632"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150" indent="-231632"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0967" indent="-231632"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470" indent="-172881" algn="l" rtl="0" eaLnBrk="1" fontAlgn="base" hangingPunct="1">
        <a:spcBef>
          <a:spcPct val="20000"/>
        </a:spcBef>
        <a:spcAft>
          <a:spcPct val="0"/>
        </a:spcAft>
        <a:buClr>
          <a:schemeClr val="bg1"/>
        </a:buClr>
        <a:buChar char="»"/>
        <a:defRPr sz="1692">
          <a:solidFill>
            <a:schemeClr val="bg1"/>
          </a:solidFill>
          <a:latin typeface="Arial" charset="0"/>
        </a:defRPr>
      </a:lvl6pPr>
      <a:lvl7pPr marL="2594862" indent="-172881" algn="l" rtl="0" eaLnBrk="1" fontAlgn="base" hangingPunct="1">
        <a:spcBef>
          <a:spcPct val="20000"/>
        </a:spcBef>
        <a:spcAft>
          <a:spcPct val="0"/>
        </a:spcAft>
        <a:buClr>
          <a:schemeClr val="bg1"/>
        </a:buClr>
        <a:buChar char="»"/>
        <a:defRPr sz="1692">
          <a:solidFill>
            <a:schemeClr val="bg1"/>
          </a:solidFill>
          <a:latin typeface="Arial" charset="0"/>
        </a:defRPr>
      </a:lvl7pPr>
      <a:lvl8pPr marL="3078250" indent="-172881" algn="l" rtl="0" eaLnBrk="1" fontAlgn="base" hangingPunct="1">
        <a:spcBef>
          <a:spcPct val="20000"/>
        </a:spcBef>
        <a:spcAft>
          <a:spcPct val="0"/>
        </a:spcAft>
        <a:buClr>
          <a:schemeClr val="bg1"/>
        </a:buClr>
        <a:buChar char="»"/>
        <a:defRPr sz="1692">
          <a:solidFill>
            <a:schemeClr val="bg1"/>
          </a:solidFill>
          <a:latin typeface="Arial" charset="0"/>
        </a:defRPr>
      </a:lvl8pPr>
      <a:lvl9pPr marL="3561642" indent="-172881"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780" rtl="0" eaLnBrk="1" latinLnBrk="0" hangingPunct="1">
        <a:defRPr sz="1904" kern="1200">
          <a:solidFill>
            <a:schemeClr val="tx1"/>
          </a:solidFill>
          <a:latin typeface="+mn-lt"/>
          <a:ea typeface="+mn-ea"/>
          <a:cs typeface="+mn-cs"/>
        </a:defRPr>
      </a:lvl1pPr>
      <a:lvl2pPr marL="483388" algn="l" defTabSz="966780" rtl="0" eaLnBrk="1" latinLnBrk="0" hangingPunct="1">
        <a:defRPr sz="1904" kern="1200">
          <a:solidFill>
            <a:schemeClr val="tx1"/>
          </a:solidFill>
          <a:latin typeface="+mn-lt"/>
          <a:ea typeface="+mn-ea"/>
          <a:cs typeface="+mn-cs"/>
        </a:defRPr>
      </a:lvl2pPr>
      <a:lvl3pPr marL="966780" algn="l" defTabSz="966780" rtl="0" eaLnBrk="1" latinLnBrk="0" hangingPunct="1">
        <a:defRPr sz="1904" kern="1200">
          <a:solidFill>
            <a:schemeClr val="tx1"/>
          </a:solidFill>
          <a:latin typeface="+mn-lt"/>
          <a:ea typeface="+mn-ea"/>
          <a:cs typeface="+mn-cs"/>
        </a:defRPr>
      </a:lvl3pPr>
      <a:lvl4pPr marL="1450168" algn="l" defTabSz="966780" rtl="0" eaLnBrk="1" latinLnBrk="0" hangingPunct="1">
        <a:defRPr sz="1904" kern="1200">
          <a:solidFill>
            <a:schemeClr val="tx1"/>
          </a:solidFill>
          <a:latin typeface="+mn-lt"/>
          <a:ea typeface="+mn-ea"/>
          <a:cs typeface="+mn-cs"/>
        </a:defRPr>
      </a:lvl4pPr>
      <a:lvl5pPr marL="1933557" algn="l" defTabSz="966780" rtl="0" eaLnBrk="1" latinLnBrk="0" hangingPunct="1">
        <a:defRPr sz="1904" kern="1200">
          <a:solidFill>
            <a:schemeClr val="tx1"/>
          </a:solidFill>
          <a:latin typeface="+mn-lt"/>
          <a:ea typeface="+mn-ea"/>
          <a:cs typeface="+mn-cs"/>
        </a:defRPr>
      </a:lvl5pPr>
      <a:lvl6pPr marL="2416948" algn="l" defTabSz="966780" rtl="0" eaLnBrk="1" latinLnBrk="0" hangingPunct="1">
        <a:defRPr sz="1904" kern="1200">
          <a:solidFill>
            <a:schemeClr val="tx1"/>
          </a:solidFill>
          <a:latin typeface="+mn-lt"/>
          <a:ea typeface="+mn-ea"/>
          <a:cs typeface="+mn-cs"/>
        </a:defRPr>
      </a:lvl6pPr>
      <a:lvl7pPr marL="2900334" algn="l" defTabSz="966780" rtl="0" eaLnBrk="1" latinLnBrk="0" hangingPunct="1">
        <a:defRPr sz="1904" kern="1200">
          <a:solidFill>
            <a:schemeClr val="tx1"/>
          </a:solidFill>
          <a:latin typeface="+mn-lt"/>
          <a:ea typeface="+mn-ea"/>
          <a:cs typeface="+mn-cs"/>
        </a:defRPr>
      </a:lvl7pPr>
      <a:lvl8pPr marL="3383725" algn="l" defTabSz="966780" rtl="0" eaLnBrk="1" latinLnBrk="0" hangingPunct="1">
        <a:defRPr sz="1904" kern="1200">
          <a:solidFill>
            <a:schemeClr val="tx1"/>
          </a:solidFill>
          <a:latin typeface="+mn-lt"/>
          <a:ea typeface="+mn-ea"/>
          <a:cs typeface="+mn-cs"/>
        </a:defRPr>
      </a:lvl8pPr>
      <a:lvl9pPr marL="3867114" algn="l" defTabSz="966780"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85C6F8-6351-5348-B3E3-DA8341DD12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1A956D-5083-224B-B922-A1F0B2DAB121}"/>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7C5571-A2E1-4748-A0C4-A29C979CFC53}"/>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0DBD3-6CCC-4447-935E-6D5EBB543323}" type="datetime1">
              <a:rPr lang="en-US" smtClean="0"/>
              <a:t>1/13/2025</a:t>
            </a:fld>
            <a:endParaRPr lang="en-US"/>
          </a:p>
        </p:txBody>
      </p:sp>
      <p:sp>
        <p:nvSpPr>
          <p:cNvPr id="5" name="Footer Placeholder 4">
            <a:extLst>
              <a:ext uri="{FF2B5EF4-FFF2-40B4-BE49-F238E27FC236}">
                <a16:creationId xmlns:a16="http://schemas.microsoft.com/office/drawing/2014/main" id="{463AEBF1-996F-BA47-A90C-FD1E63971B2E}"/>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216A4E-D258-6346-95BD-7B9CD107E84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40D6E6-1E74-7348-A05F-EE3580C25EA9}" type="slidenum">
              <a:rPr lang="en-US" smtClean="0"/>
              <a:t>‹#›</a:t>
            </a:fld>
            <a:endParaRPr lang="en-US"/>
          </a:p>
        </p:txBody>
      </p:sp>
    </p:spTree>
    <p:extLst>
      <p:ext uri="{BB962C8B-B14F-4D97-AF65-F5344CB8AC3E}">
        <p14:creationId xmlns:p14="http://schemas.microsoft.com/office/powerpoint/2010/main" val="1921897726"/>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Lst>
  <p:hf hdr="0" ftr="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571500"/>
            <a:ext cx="5486400" cy="9525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381000" y="1714500"/>
            <a:ext cx="5486400" cy="4381500"/>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339010" y="6515119"/>
            <a:ext cx="471765" cy="190500"/>
          </a:xfrm>
          <a:prstGeom prst="rect">
            <a:avLst/>
          </a:prstGeom>
        </p:spPr>
      </p:pic>
      <p:grpSp>
        <p:nvGrpSpPr>
          <p:cNvPr id="9" name="Group 8"/>
          <p:cNvGrpSpPr/>
          <p:nvPr userDrawn="1"/>
        </p:nvGrpSpPr>
        <p:grpSpPr>
          <a:xfrm>
            <a:off x="762000" y="6583046"/>
            <a:ext cx="2261125" cy="183809"/>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a:t>
              </a:r>
              <a:r>
                <a:rPr lang="en-US" sz="333" b="0" i="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2018 IBM Corporation</a:t>
              </a:r>
              <a:r>
                <a:rPr lang="en-US" sz="666" b="0" i="0" baseline="0" dirty="0">
                  <a:solidFill>
                    <a:schemeClr val="tx1">
                      <a:alpha val="60000"/>
                    </a:schemeClr>
                  </a:solidFill>
                  <a:latin typeface="IBM Plex Sans" charset="0"/>
                  <a:ea typeface="IBM Plex Sans" charset="0"/>
                  <a:cs typeface="IBM Plex Sans" charset="0"/>
                </a:rPr>
                <a:t>              </a:t>
              </a:r>
              <a:r>
                <a:rPr lang="en-US" sz="666"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dirty="0">
                  <a:solidFill>
                    <a:schemeClr val="tx1">
                      <a:alpha val="60000"/>
                    </a:schemeClr>
                  </a:solidFill>
                  <a:latin typeface="IBM Plex Sans" charset="0"/>
                  <a:ea typeface="IBM Plex Sans" charset="0"/>
                  <a:cs typeface="IBM Plex Sans" charset="0"/>
                </a:rPr>
                <a:t> </a:t>
              </a:r>
              <a:fld id="{7C9968D1-C8E5-4FE3-AED4-7D4518C301B3}" type="datetime3">
                <a:rPr lang="en-US" sz="666"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13 January 2025</a:t>
              </a:fld>
              <a:endParaRPr lang="en-US" sz="666"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379048"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tx1"/>
                </a:solidFill>
                <a:latin typeface="IBM Plex Sans" charset="0"/>
                <a:ea typeface="IBM Plex Sans" charset="0"/>
                <a:cs typeface="IBM Plex Sans" charset="0"/>
              </a:rPr>
              <a:pPr algn="l"/>
              <a:t>‹#›</a:t>
            </a:fld>
            <a:endParaRPr lang="en-US" sz="667"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25952502"/>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Lst>
  <p:txStyles>
    <p:titleStyle>
      <a:lvl1pPr algn="l" defTabSz="914363" rtl="0" eaLnBrk="1" latinLnBrk="0" hangingPunct="1">
        <a:lnSpc>
          <a:spcPct val="90000"/>
        </a:lnSpc>
        <a:spcBef>
          <a:spcPct val="0"/>
        </a:spcBef>
        <a:buNone/>
        <a:defRPr sz="3000" b="0" i="0" kern="1200">
          <a:solidFill>
            <a:schemeClr val="tx1"/>
          </a:solidFill>
          <a:latin typeface="IBM Plex Sans" charset="0"/>
          <a:ea typeface="IBM Plex Sans" charset="0"/>
          <a:cs typeface="IBM Plex Sans" charset="0"/>
        </a:defRPr>
      </a:lvl1pPr>
    </p:titleStyle>
    <p:bodyStyle>
      <a:lvl1pPr marL="0" indent="0" algn="l" defTabSz="914363" rtl="0" eaLnBrk="1" latinLnBrk="0" hangingPunct="1">
        <a:lnSpc>
          <a:spcPct val="105000"/>
        </a:lnSpc>
        <a:spcBef>
          <a:spcPts val="1000"/>
        </a:spcBef>
        <a:buFontTx/>
        <a:buNone/>
        <a:tabLst/>
        <a:defRPr sz="1667" b="0" i="0" kern="1200">
          <a:solidFill>
            <a:schemeClr val="tx1"/>
          </a:solidFill>
          <a:latin typeface="IBM Plex Sans" charset="0"/>
          <a:ea typeface="IBM Plex Sans" charset="0"/>
          <a:cs typeface="IBM Plex Sans" charset="0"/>
        </a:defRPr>
      </a:lvl1pPr>
      <a:lvl2pPr marL="190492" indent="-190492" algn="l" defTabSz="914363" rtl="0" eaLnBrk="1" latinLnBrk="0" hangingPunct="1">
        <a:lnSpc>
          <a:spcPct val="105000"/>
        </a:lnSpc>
        <a:spcBef>
          <a:spcPts val="833"/>
        </a:spcBef>
        <a:buFont typeface="LucidaGrande" charset="0"/>
        <a:buChar char="-"/>
        <a:defRPr sz="1667" b="0" i="0" kern="1200">
          <a:solidFill>
            <a:schemeClr val="tx1"/>
          </a:solidFill>
          <a:latin typeface="IBM Plex Sans" charset="0"/>
          <a:ea typeface="IBM Plex Sans" charset="0"/>
          <a:cs typeface="IBM Plex Sans" charset="0"/>
        </a:defRPr>
      </a:lvl2pPr>
      <a:lvl3pPr marL="380985"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tx1"/>
          </a:solidFill>
          <a:latin typeface="IBM Plex Sans" charset="0"/>
          <a:ea typeface="IBM Plex Sans" charset="0"/>
          <a:cs typeface="IBM Plex Sans" charset="0"/>
        </a:defRPr>
      </a:lvl3pPr>
      <a:lvl4pPr marL="571477" indent="-190492" algn="l" defTabSz="914363" rtl="0" eaLnBrk="1" latinLnBrk="0" hangingPunct="1">
        <a:lnSpc>
          <a:spcPct val="105000"/>
        </a:lnSpc>
        <a:spcBef>
          <a:spcPts val="0"/>
        </a:spcBef>
        <a:buFont typeface=".AppleSystemUIFont" charset="-120"/>
        <a:buChar char="–"/>
        <a:defRPr sz="1667" b="0" i="0" kern="1200">
          <a:solidFill>
            <a:schemeClr val="tx1"/>
          </a:solidFill>
          <a:latin typeface="IBM Plex Sans" charset="0"/>
          <a:ea typeface="IBM Plex Sans" charset="0"/>
          <a:cs typeface="IBM Plex Sans" charset="0"/>
        </a:defRPr>
      </a:lvl4pPr>
      <a:lvl5pPr marL="761970" indent="-190492" algn="l" defTabSz="914363" rtl="0" eaLnBrk="1" latinLnBrk="0" hangingPunct="1">
        <a:lnSpc>
          <a:spcPct val="105000"/>
        </a:lnSpc>
        <a:spcBef>
          <a:spcPts val="0"/>
        </a:spcBef>
        <a:buSzPct val="80000"/>
        <a:buFont typeface="Arial" panose="020B0604020202020204" pitchFamily="34" charset="0"/>
        <a:buChar char="•"/>
        <a:defRPr sz="1667" b="0" i="0" kern="1200">
          <a:solidFill>
            <a:schemeClr val="tx1"/>
          </a:solidFill>
          <a:latin typeface="IBM Plex Sans" charset="0"/>
          <a:ea typeface="IBM Plex Sans" charset="0"/>
          <a:cs typeface="IBM Plex Sans" charset="0"/>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65125"/>
            <a:ext cx="5486400" cy="952500"/>
          </a:xfrm>
          <a:prstGeom prst="rect">
            <a:avLst/>
          </a:prstGeom>
        </p:spPr>
        <p:txBody>
          <a:bodyPr vert="horz" lIns="0" tIns="0" rIns="0" bIns="0" rtlCol="0" anchor="t">
            <a:normAutofit/>
          </a:bodyPr>
          <a:lstStyle/>
          <a:p>
            <a:r>
              <a:rPr lang="en-US" dirty="0"/>
              <a:t>Click to edit Master title style</a:t>
            </a:r>
          </a:p>
        </p:txBody>
      </p:sp>
      <p:sp>
        <p:nvSpPr>
          <p:cNvPr id="3" name="Text Placeholder 2"/>
          <p:cNvSpPr>
            <a:spLocks noGrp="1"/>
          </p:cNvSpPr>
          <p:nvPr>
            <p:ph type="body" idx="1"/>
          </p:nvPr>
        </p:nvSpPr>
        <p:spPr>
          <a:xfrm>
            <a:off x="381000" y="1714500"/>
            <a:ext cx="5486400" cy="4572000"/>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7782127" y="1053830"/>
            <a:ext cx="3076373" cy="3289570"/>
          </a:xfrm>
          <a:prstGeom prst="rect">
            <a:avLst/>
          </a:prstGeom>
        </p:spPr>
        <p:txBody>
          <a:bodyPr wrap="none" lIns="0" tIns="0" rIns="0" bIns="0" rtlCol="0">
            <a:noAutofit/>
          </a:bodyPr>
          <a:lstStyle/>
          <a:p>
            <a:endParaRPr lang="en-US" sz="1500" dirty="0">
              <a:latin typeface="Arial" charset="0"/>
              <a:ea typeface="Arial" charset="0"/>
              <a:cs typeface="Arial" charset="0"/>
            </a:endParaRPr>
          </a:p>
        </p:txBody>
      </p:sp>
      <p:sp>
        <p:nvSpPr>
          <p:cNvPr id="6" name="TextBox 5"/>
          <p:cNvSpPr txBox="1"/>
          <p:nvPr userDrawn="1"/>
        </p:nvSpPr>
        <p:spPr>
          <a:xfrm>
            <a:off x="7782127" y="1317625"/>
            <a:ext cx="3457373" cy="2835275"/>
          </a:xfrm>
          <a:prstGeom prst="rect">
            <a:avLst/>
          </a:prstGeom>
        </p:spPr>
        <p:txBody>
          <a:bodyPr wrap="square" lIns="0" tIns="0" rIns="0" bIns="0" rtlCol="0">
            <a:noAutofit/>
          </a:bodyPr>
          <a:lstStyle/>
          <a:p>
            <a:endParaRPr lang="en-US" sz="1500" dirty="0">
              <a:solidFill>
                <a:schemeClr val="bg2"/>
              </a:solidFill>
            </a:endParaRPr>
          </a:p>
        </p:txBody>
      </p:sp>
    </p:spTree>
    <p:extLst>
      <p:ext uri="{BB962C8B-B14F-4D97-AF65-F5344CB8AC3E}">
        <p14:creationId xmlns:p14="http://schemas.microsoft.com/office/powerpoint/2010/main" val="3436550696"/>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Lst>
  <p:txStyles>
    <p:titleStyle>
      <a:lvl1pPr algn="l" defTabSz="914363" rtl="0" eaLnBrk="1" latinLnBrk="0" hangingPunct="1">
        <a:lnSpc>
          <a:spcPct val="90000"/>
        </a:lnSpc>
        <a:spcBef>
          <a:spcPct val="0"/>
        </a:spcBef>
        <a:buNone/>
        <a:defRPr sz="30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914363" rtl="0" eaLnBrk="1" latinLnBrk="0" hangingPunct="1">
        <a:lnSpc>
          <a:spcPct val="105000"/>
        </a:lnSpc>
        <a:spcBef>
          <a:spcPts val="1000"/>
        </a:spcBef>
        <a:buFontTx/>
        <a:buNone/>
        <a:tabLst/>
        <a:defRPr sz="1667" b="0" i="0" kern="1200">
          <a:solidFill>
            <a:schemeClr val="bg2"/>
          </a:solidFill>
          <a:latin typeface="IBM Plex Sans" panose="020B0503050000000000" pitchFamily="34" charset="0"/>
          <a:ea typeface="IBM Plex Sans" panose="020B0503050000000000" pitchFamily="34" charset="0"/>
          <a:cs typeface="Arial" charset="0"/>
        </a:defRPr>
      </a:lvl1pPr>
      <a:lvl2pPr marL="190492" indent="-190492" algn="l" defTabSz="914363" rtl="0" eaLnBrk="1" latinLnBrk="0" hangingPunct="1">
        <a:lnSpc>
          <a:spcPct val="105000"/>
        </a:lnSpc>
        <a:spcBef>
          <a:spcPts val="833"/>
        </a:spcBef>
        <a:buFont typeface="LucidaGrande" charset="0"/>
        <a:buChar char="-"/>
        <a:defRPr sz="1667" b="0" i="0" kern="1200">
          <a:solidFill>
            <a:schemeClr val="bg2"/>
          </a:solidFill>
          <a:latin typeface="IBM Plex Sans" panose="020B0503050000000000" pitchFamily="34" charset="0"/>
          <a:ea typeface="IBM Plex Sans" panose="020B0503050000000000" pitchFamily="34" charset="0"/>
          <a:cs typeface="Arial" charset="0"/>
        </a:defRPr>
      </a:lvl2pPr>
      <a:lvl3pPr marL="380985" indent="-190492" algn="l" defTabSz="914363" rtl="0" eaLnBrk="1" latinLnBrk="0" hangingPunct="1">
        <a:lnSpc>
          <a:spcPct val="105000"/>
        </a:lnSpc>
        <a:spcBef>
          <a:spcPts val="0"/>
        </a:spcBef>
        <a:buFont typeface="Arial" panose="020B0604020202020204" pitchFamily="34" charset="0"/>
        <a:buChar char="•"/>
        <a:defRPr sz="1667" b="0" i="0" kern="1200">
          <a:solidFill>
            <a:schemeClr val="bg2"/>
          </a:solidFill>
          <a:latin typeface="IBM Plex Sans" panose="020B0503050000000000" pitchFamily="34" charset="0"/>
          <a:ea typeface="IBM Plex Sans" panose="020B0503050000000000" pitchFamily="34" charset="0"/>
          <a:cs typeface="Arial" charset="0"/>
        </a:defRPr>
      </a:lvl3pPr>
      <a:lvl4pPr marL="571477" indent="-190492" algn="l" defTabSz="914363" rtl="0" eaLnBrk="1" latinLnBrk="0" hangingPunct="1">
        <a:lnSpc>
          <a:spcPct val="105000"/>
        </a:lnSpc>
        <a:spcBef>
          <a:spcPts val="0"/>
        </a:spcBef>
        <a:buFont typeface=".AppleSystemUIFont" charset="-120"/>
        <a:buChar char="–"/>
        <a:defRPr sz="1667" b="0" i="0" kern="1200">
          <a:solidFill>
            <a:schemeClr val="bg2"/>
          </a:solidFill>
          <a:latin typeface="Arial Regular" charset="0"/>
          <a:ea typeface="+mn-ea"/>
          <a:cs typeface="+mn-cs"/>
        </a:defRPr>
      </a:lvl4pPr>
      <a:lvl5pPr marL="761970" indent="-190492" algn="l" defTabSz="914363" rtl="0" eaLnBrk="1" latinLnBrk="0" hangingPunct="1">
        <a:lnSpc>
          <a:spcPct val="105000"/>
        </a:lnSpc>
        <a:spcBef>
          <a:spcPts val="0"/>
        </a:spcBef>
        <a:buFont typeface="Arial" panose="020B0604020202020204" pitchFamily="34" charset="0"/>
        <a:buChar char="•"/>
        <a:defRPr sz="1667" b="0" i="0" kern="1200">
          <a:solidFill>
            <a:schemeClr val="bg2"/>
          </a:solidFill>
          <a:latin typeface="Arial Regular" charset="0"/>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8" Type="http://schemas.openxmlformats.org/officeDocument/2006/relationships/image" Target="../media/image61.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3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32.tiff"/><Relationship Id="rId5" Type="http://schemas.openxmlformats.org/officeDocument/2006/relationships/image" Target="../media/image31.tiff"/><Relationship Id="rId4" Type="http://schemas.openxmlformats.org/officeDocument/2006/relationships/image" Target="../media/image30.tiff"/></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emf"/><Relationship Id="rId2" Type="http://schemas.openxmlformats.org/officeDocument/2006/relationships/notesSlide" Target="../notesSlides/notesSlide2.xml"/><Relationship Id="rId1" Type="http://schemas.openxmlformats.org/officeDocument/2006/relationships/slideLayout" Target="../slideLayouts/slideLayout6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tiff"/><Relationship Id="rId3" Type="http://schemas.openxmlformats.org/officeDocument/2006/relationships/image" Target="../media/image640.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tiff"/><Relationship Id="rId2" Type="http://schemas.openxmlformats.org/officeDocument/2006/relationships/customXml" Target="../ink/ink1.xml"/><Relationship Id="rId16" Type="http://schemas.openxmlformats.org/officeDocument/2006/relationships/image" Target="../media/image50.tiff"/><Relationship Id="rId1" Type="http://schemas.openxmlformats.org/officeDocument/2006/relationships/slideLayout" Target="../slideLayouts/slideLayout95.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tiff"/><Relationship Id="rId10" Type="http://schemas.openxmlformats.org/officeDocument/2006/relationships/image" Target="../media/image44.png"/><Relationship Id="rId4" Type="http://schemas.openxmlformats.org/officeDocument/2006/relationships/customXml" Target="../ink/ink2.xml"/><Relationship Id="rId9" Type="http://schemas.openxmlformats.org/officeDocument/2006/relationships/image" Target="../media/image43.png"/><Relationship Id="rId1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3.xml"/><Relationship Id="rId1" Type="http://schemas.openxmlformats.org/officeDocument/2006/relationships/slideLayout" Target="../slideLayouts/slideLayout95.xml"/><Relationship Id="rId6" Type="http://schemas.openxmlformats.org/officeDocument/2006/relationships/image" Target="../media/image56.png"/><Relationship Id="rId5" Type="http://schemas.openxmlformats.org/officeDocument/2006/relationships/image" Target="../media/image55.emf"/><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62.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6.xml"/><Relationship Id="rId1" Type="http://schemas.openxmlformats.org/officeDocument/2006/relationships/slideLayout" Target="../slideLayouts/slideLayout110.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32.xml"/><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8CBA1-9D51-0395-53F0-075F0FD15B5D}"/>
              </a:ext>
            </a:extLst>
          </p:cNvPr>
          <p:cNvSpPr>
            <a:spLocks noGrp="1"/>
          </p:cNvSpPr>
          <p:nvPr>
            <p:ph type="title"/>
          </p:nvPr>
        </p:nvSpPr>
        <p:spPr>
          <a:xfrm>
            <a:off x="2152650" y="2331721"/>
            <a:ext cx="7886700" cy="986689"/>
          </a:xfrm>
        </p:spPr>
        <p:txBody>
          <a:bodyPr/>
          <a:lstStyle/>
          <a:p>
            <a:r>
              <a:rPr lang="en-US" sz="2700" dirty="0">
                <a:solidFill>
                  <a:srgbClr val="FF0000"/>
                </a:solidFill>
              </a:rPr>
              <a:t>!!!  Please remove all client logos </a:t>
            </a:r>
            <a:r>
              <a:rPr lang="en-US" sz="2700">
                <a:solidFill>
                  <a:srgbClr val="FF0000"/>
                </a:solidFill>
              </a:rPr>
              <a:t>and references  </a:t>
            </a:r>
            <a:r>
              <a:rPr lang="en-US" sz="2700" dirty="0">
                <a:solidFill>
                  <a:srgbClr val="FF0000"/>
                </a:solidFill>
              </a:rPr>
              <a:t>before sharing any case study with customer !!!</a:t>
            </a:r>
          </a:p>
        </p:txBody>
      </p:sp>
    </p:spTree>
    <p:extLst>
      <p:ext uri="{BB962C8B-B14F-4D97-AF65-F5344CB8AC3E}">
        <p14:creationId xmlns:p14="http://schemas.microsoft.com/office/powerpoint/2010/main" val="2119796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4402A-508C-6746-9406-95B0186C44E2}"/>
              </a:ext>
            </a:extLst>
          </p:cNvPr>
          <p:cNvSpPr>
            <a:spLocks noGrp="1"/>
          </p:cNvSpPr>
          <p:nvPr>
            <p:ph type="title"/>
          </p:nvPr>
        </p:nvSpPr>
        <p:spPr>
          <a:xfrm>
            <a:off x="342898" y="76200"/>
            <a:ext cx="11544300" cy="952500"/>
          </a:xfrm>
        </p:spPr>
        <p:txBody>
          <a:bodyPr/>
          <a:lstStyle/>
          <a:p>
            <a:r>
              <a:rPr lang="en-US" dirty="0"/>
              <a:t>Scotia Bank - Driving CI/CD enablement and Core Banking Modernization through organized workshops to help achieve greater velocity</a:t>
            </a:r>
          </a:p>
        </p:txBody>
      </p:sp>
      <p:graphicFrame>
        <p:nvGraphicFramePr>
          <p:cNvPr id="9" name="Diagram 8">
            <a:extLst>
              <a:ext uri="{FF2B5EF4-FFF2-40B4-BE49-F238E27FC236}">
                <a16:creationId xmlns:a16="http://schemas.microsoft.com/office/drawing/2014/main" id="{9F2209E6-5E63-DE43-A110-3E77C917E3AE}"/>
              </a:ext>
            </a:extLst>
          </p:cNvPr>
          <p:cNvGraphicFramePr/>
          <p:nvPr/>
        </p:nvGraphicFramePr>
        <p:xfrm>
          <a:off x="2629121" y="3363880"/>
          <a:ext cx="8796703" cy="5618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8951E70C-71BD-7647-B1F6-7326825D80A9}"/>
              </a:ext>
            </a:extLst>
          </p:cNvPr>
          <p:cNvSpPr txBox="1"/>
          <p:nvPr/>
        </p:nvSpPr>
        <p:spPr>
          <a:xfrm>
            <a:off x="2472323" y="2819400"/>
            <a:ext cx="9105901" cy="502573"/>
          </a:xfrm>
          <a:prstGeom prst="rect">
            <a:avLst/>
          </a:prstGeom>
          <a:noFill/>
        </p:spPr>
        <p:txBody>
          <a:bodyPr wrap="square"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333" b="1" i="1" u="none" strike="noStrike" kern="1200" cap="none" spc="0" normalizeH="0" baseline="0" noProof="0" dirty="0">
                <a:ln>
                  <a:noFill/>
                </a:ln>
                <a:solidFill>
                  <a:srgbClr val="FFFFFF"/>
                </a:solidFill>
                <a:effectLst/>
                <a:uLnTx/>
                <a:uFillTx/>
                <a:latin typeface="Calibri" charset="0"/>
                <a:ea typeface="Calibri" charset="0"/>
                <a:cs typeface="Calibri" charset="0"/>
              </a:rPr>
              <a:t>We adopted a progressive and proven approach with planned activities and outcomes. Two weeks of strategy and discovery workshop was focused on enabling CI/CD and Core Banking modernization, aligning to bank’s key strategic objectives</a:t>
            </a:r>
          </a:p>
        </p:txBody>
      </p:sp>
      <p:cxnSp>
        <p:nvCxnSpPr>
          <p:cNvPr id="11" name="Straight Arrow Connector 10">
            <a:extLst>
              <a:ext uri="{FF2B5EF4-FFF2-40B4-BE49-F238E27FC236}">
                <a16:creationId xmlns:a16="http://schemas.microsoft.com/office/drawing/2014/main" id="{B607AF75-793D-5745-B6AC-69E46AF67600}"/>
              </a:ext>
            </a:extLst>
          </p:cNvPr>
          <p:cNvCxnSpPr/>
          <p:nvPr/>
        </p:nvCxnSpPr>
        <p:spPr>
          <a:xfrm>
            <a:off x="2633494" y="4087302"/>
            <a:ext cx="2719891" cy="1313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B56CDC1-55CA-804B-808F-6E47E0DDCB3F}"/>
              </a:ext>
            </a:extLst>
          </p:cNvPr>
          <p:cNvSpPr txBox="1"/>
          <p:nvPr/>
        </p:nvSpPr>
        <p:spPr>
          <a:xfrm>
            <a:off x="3296539" y="3978524"/>
            <a:ext cx="1478897" cy="246221"/>
          </a:xfrm>
          <a:prstGeom prst="rect">
            <a:avLst/>
          </a:prstGeom>
          <a:solidFill>
            <a:schemeClr val="tx1"/>
          </a:solidFill>
        </p:spPr>
        <p:txBody>
          <a:bodyPr wrap="square"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Arial" panose="020B0604020202020204"/>
                <a:ea typeface="+mn-ea"/>
                <a:cs typeface="+mn-cs"/>
              </a:rPr>
              <a:t>2 weeks workshop</a:t>
            </a:r>
          </a:p>
        </p:txBody>
      </p:sp>
      <p:sp>
        <p:nvSpPr>
          <p:cNvPr id="13" name="TextBox 12">
            <a:extLst>
              <a:ext uri="{FF2B5EF4-FFF2-40B4-BE49-F238E27FC236}">
                <a16:creationId xmlns:a16="http://schemas.microsoft.com/office/drawing/2014/main" id="{91A38206-7A90-8D45-A062-8327077066D8}"/>
              </a:ext>
            </a:extLst>
          </p:cNvPr>
          <p:cNvSpPr txBox="1"/>
          <p:nvPr/>
        </p:nvSpPr>
        <p:spPr>
          <a:xfrm>
            <a:off x="342900" y="1714500"/>
            <a:ext cx="1491641" cy="707886"/>
          </a:xfrm>
          <a:prstGeom prst="rect">
            <a:avLst/>
          </a:prstGeom>
          <a:noFill/>
        </p:spPr>
        <p:txBody>
          <a:bodyPr wrap="square"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IBM Plex Sans" panose="020B0503050000000000" pitchFamily="34" charset="77"/>
                <a:ea typeface="Rockwell" charset="0"/>
                <a:cs typeface="Rockwell" charset="0"/>
              </a:rPr>
              <a:t>Key Objectives</a:t>
            </a:r>
          </a:p>
        </p:txBody>
      </p:sp>
      <p:sp>
        <p:nvSpPr>
          <p:cNvPr id="14" name="TextBox 13">
            <a:extLst>
              <a:ext uri="{FF2B5EF4-FFF2-40B4-BE49-F238E27FC236}">
                <a16:creationId xmlns:a16="http://schemas.microsoft.com/office/drawing/2014/main" id="{40338061-BC5D-CA45-AA25-8900FFEDF686}"/>
              </a:ext>
            </a:extLst>
          </p:cNvPr>
          <p:cNvSpPr txBox="1"/>
          <p:nvPr/>
        </p:nvSpPr>
        <p:spPr>
          <a:xfrm>
            <a:off x="342899" y="3252948"/>
            <a:ext cx="1491641" cy="707886"/>
          </a:xfrm>
          <a:prstGeom prst="rect">
            <a:avLst/>
          </a:prstGeom>
          <a:noFill/>
        </p:spPr>
        <p:txBody>
          <a:bodyPr wrap="square"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IBM Plex Sans" panose="020B0503050000000000" pitchFamily="34" charset="77"/>
                <a:ea typeface="Rockwell" charset="0"/>
                <a:cs typeface="Rockwell" charset="0"/>
              </a:rPr>
              <a:t>Our Approach</a:t>
            </a:r>
          </a:p>
        </p:txBody>
      </p:sp>
      <p:sp>
        <p:nvSpPr>
          <p:cNvPr id="15" name="TextBox 14">
            <a:extLst>
              <a:ext uri="{FF2B5EF4-FFF2-40B4-BE49-F238E27FC236}">
                <a16:creationId xmlns:a16="http://schemas.microsoft.com/office/drawing/2014/main" id="{47C5BF19-FD65-4B42-9B7C-EF3FE1EF6F6E}"/>
              </a:ext>
            </a:extLst>
          </p:cNvPr>
          <p:cNvSpPr txBox="1"/>
          <p:nvPr/>
        </p:nvSpPr>
        <p:spPr>
          <a:xfrm>
            <a:off x="342899" y="4734831"/>
            <a:ext cx="1491641" cy="1015663"/>
          </a:xfrm>
          <a:prstGeom prst="rect">
            <a:avLst/>
          </a:prstGeom>
          <a:noFill/>
        </p:spPr>
        <p:txBody>
          <a:bodyPr wrap="square"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IBM Plex Sans" panose="020B0503050000000000" pitchFamily="34" charset="77"/>
                <a:ea typeface="Rockwell" charset="0"/>
                <a:cs typeface="Rockwell" charset="0"/>
              </a:rPr>
              <a:t>Activities and Next Steps</a:t>
            </a:r>
          </a:p>
        </p:txBody>
      </p:sp>
      <p:sp>
        <p:nvSpPr>
          <p:cNvPr id="16" name="Oval 15">
            <a:extLst>
              <a:ext uri="{FF2B5EF4-FFF2-40B4-BE49-F238E27FC236}">
                <a16:creationId xmlns:a16="http://schemas.microsoft.com/office/drawing/2014/main" id="{80338378-F28C-C643-B41A-F39F50CD81DD}"/>
              </a:ext>
            </a:extLst>
          </p:cNvPr>
          <p:cNvSpPr/>
          <p:nvPr/>
        </p:nvSpPr>
        <p:spPr>
          <a:xfrm>
            <a:off x="2472323" y="1173114"/>
            <a:ext cx="1645100" cy="1531172"/>
          </a:xfrm>
          <a:prstGeom prst="ellipse">
            <a:avLst/>
          </a:prstGeom>
          <a:solidFill>
            <a:schemeClr val="tx1"/>
          </a:solidFill>
          <a:ln w="28575">
            <a:solidFill>
              <a:schemeClr val="bg2"/>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17" name="TextBox 16">
            <a:extLst>
              <a:ext uri="{FF2B5EF4-FFF2-40B4-BE49-F238E27FC236}">
                <a16:creationId xmlns:a16="http://schemas.microsoft.com/office/drawing/2014/main" id="{168052EF-F9D0-CB4B-85DB-EEF3378E374F}"/>
              </a:ext>
            </a:extLst>
          </p:cNvPr>
          <p:cNvSpPr txBox="1"/>
          <p:nvPr/>
        </p:nvSpPr>
        <p:spPr>
          <a:xfrm>
            <a:off x="2662824" y="1326418"/>
            <a:ext cx="1179972" cy="1169936"/>
          </a:xfrm>
          <a:prstGeom prst="rect">
            <a:avLst/>
          </a:prstGeom>
          <a:noFill/>
        </p:spPr>
        <p:txBody>
          <a:bodyPr wrap="square"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altLang="en-US" sz="1167" b="1" i="0" u="none" strike="noStrike" kern="1200" cap="none" spc="0" normalizeH="0" baseline="0" noProof="0" dirty="0">
                <a:ln>
                  <a:noFill/>
                </a:ln>
                <a:solidFill>
                  <a:srgbClr val="FFFFFF"/>
                </a:solidFill>
                <a:effectLst/>
                <a:uLnTx/>
                <a:uFillTx/>
                <a:latin typeface="Calibri" charset="0"/>
                <a:ea typeface="Calibri" charset="0"/>
                <a:cs typeface="Calibri" charset="0"/>
              </a:rPr>
              <a:t>Align ScotiaGlobe with digital transformation initiatives, enabling CIAD</a:t>
            </a:r>
          </a:p>
        </p:txBody>
      </p:sp>
      <p:sp>
        <p:nvSpPr>
          <p:cNvPr id="18" name="Oval 17">
            <a:extLst>
              <a:ext uri="{FF2B5EF4-FFF2-40B4-BE49-F238E27FC236}">
                <a16:creationId xmlns:a16="http://schemas.microsoft.com/office/drawing/2014/main" id="{A4764674-695C-074F-B7F8-CD04E73926EC}"/>
              </a:ext>
            </a:extLst>
          </p:cNvPr>
          <p:cNvSpPr/>
          <p:nvPr/>
        </p:nvSpPr>
        <p:spPr>
          <a:xfrm>
            <a:off x="4751458" y="1173114"/>
            <a:ext cx="1645100" cy="1531172"/>
          </a:xfrm>
          <a:prstGeom prst="ellipse">
            <a:avLst/>
          </a:prstGeom>
          <a:solidFill>
            <a:schemeClr val="tx1"/>
          </a:solidFill>
          <a:ln w="28575">
            <a:solidFill>
              <a:schemeClr val="bg2"/>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19" name="TextBox 18">
            <a:extLst>
              <a:ext uri="{FF2B5EF4-FFF2-40B4-BE49-F238E27FC236}">
                <a16:creationId xmlns:a16="http://schemas.microsoft.com/office/drawing/2014/main" id="{401AFC9A-E029-F944-9418-3967A6111C96}"/>
              </a:ext>
            </a:extLst>
          </p:cNvPr>
          <p:cNvSpPr txBox="1"/>
          <p:nvPr/>
        </p:nvSpPr>
        <p:spPr>
          <a:xfrm>
            <a:off x="4926210" y="1257102"/>
            <a:ext cx="1300263" cy="1529137"/>
          </a:xfrm>
          <a:prstGeom prst="rect">
            <a:avLst/>
          </a:prstGeom>
          <a:noFill/>
        </p:spPr>
        <p:txBody>
          <a:bodyPr wrap="square" rtlCol="0">
            <a:spAutoFit/>
          </a:bodyPr>
          <a:lstStyle/>
          <a:p>
            <a:pPr marL="0" marR="0" lvl="0" indent="0" algn="ctr" defTabSz="914363" rtl="0" eaLnBrk="1" fontAlgn="auto" latinLnBrk="0" hangingPunct="1">
              <a:lnSpc>
                <a:spcPct val="100000"/>
              </a:lnSpc>
              <a:spcBef>
                <a:spcPct val="0"/>
              </a:spcBef>
              <a:spcAft>
                <a:spcPts val="0"/>
              </a:spcAft>
              <a:buClrTx/>
              <a:buSzTx/>
              <a:buFontTx/>
              <a:buNone/>
              <a:tabLst/>
              <a:defRPr/>
            </a:pPr>
            <a:r>
              <a:rPr kumimoji="0" lang="en-US" altLang="en-US" sz="1167" b="1" i="0" u="none" strike="noStrike" kern="1200" cap="none" spc="0" normalizeH="0" baseline="0" noProof="0" dirty="0">
                <a:ln>
                  <a:noFill/>
                </a:ln>
                <a:solidFill>
                  <a:srgbClr val="FFFFFF"/>
                </a:solidFill>
                <a:effectLst/>
                <a:uLnTx/>
                <a:uFillTx/>
                <a:latin typeface="Calibri" charset="0"/>
                <a:ea typeface="Calibri" charset="0"/>
                <a:cs typeface="Calibri" charset="0"/>
              </a:rPr>
              <a:t>Modernize ScotiaGlobe into a modular system, with seamless integration to channels of engagement</a:t>
            </a:r>
          </a:p>
        </p:txBody>
      </p:sp>
      <p:sp>
        <p:nvSpPr>
          <p:cNvPr id="20" name="Oval 19">
            <a:extLst>
              <a:ext uri="{FF2B5EF4-FFF2-40B4-BE49-F238E27FC236}">
                <a16:creationId xmlns:a16="http://schemas.microsoft.com/office/drawing/2014/main" id="{FF6681E1-5C3E-3646-B74F-4E3DCF7A3437}"/>
              </a:ext>
            </a:extLst>
          </p:cNvPr>
          <p:cNvSpPr/>
          <p:nvPr/>
        </p:nvSpPr>
        <p:spPr>
          <a:xfrm>
            <a:off x="7030593" y="1181100"/>
            <a:ext cx="1645100" cy="1531172"/>
          </a:xfrm>
          <a:prstGeom prst="ellipse">
            <a:avLst/>
          </a:prstGeom>
          <a:solidFill>
            <a:schemeClr val="tx1"/>
          </a:solidFill>
          <a:ln w="28575">
            <a:solidFill>
              <a:schemeClr val="bg2"/>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1" name="TextBox 20">
            <a:extLst>
              <a:ext uri="{FF2B5EF4-FFF2-40B4-BE49-F238E27FC236}">
                <a16:creationId xmlns:a16="http://schemas.microsoft.com/office/drawing/2014/main" id="{FE6C15AE-C3B9-D145-92A4-A3E0E9CE234D}"/>
              </a:ext>
            </a:extLst>
          </p:cNvPr>
          <p:cNvSpPr txBox="1"/>
          <p:nvPr/>
        </p:nvSpPr>
        <p:spPr>
          <a:xfrm>
            <a:off x="7295930" y="1427716"/>
            <a:ext cx="1160693" cy="990336"/>
          </a:xfrm>
          <a:prstGeom prst="rect">
            <a:avLst/>
          </a:prstGeom>
          <a:noFill/>
        </p:spPr>
        <p:txBody>
          <a:bodyPr wrap="square" rtlCol="0">
            <a:spAutoFit/>
          </a:bodyPr>
          <a:lstStyle/>
          <a:p>
            <a:pPr marL="0" marR="0" lvl="0" indent="0" algn="ctr" defTabSz="914363" rtl="0" eaLnBrk="1" fontAlgn="auto" latinLnBrk="0" hangingPunct="1">
              <a:lnSpc>
                <a:spcPct val="100000"/>
              </a:lnSpc>
              <a:spcBef>
                <a:spcPct val="0"/>
              </a:spcBef>
              <a:spcAft>
                <a:spcPts val="0"/>
              </a:spcAft>
              <a:buClrTx/>
              <a:buSzTx/>
              <a:buFontTx/>
              <a:buNone/>
              <a:tabLst/>
              <a:defRPr/>
            </a:pPr>
            <a:r>
              <a:rPr kumimoji="0" lang="en-US" altLang="en-US" sz="1167" b="1" i="0" u="none" strike="noStrike" kern="1200" cap="none" spc="0" normalizeH="0" baseline="0" noProof="0" dirty="0">
                <a:ln>
                  <a:noFill/>
                </a:ln>
                <a:solidFill>
                  <a:srgbClr val="FFFFFF"/>
                </a:solidFill>
                <a:effectLst/>
                <a:uLnTx/>
                <a:uFillTx/>
                <a:latin typeface="Calibri" charset="0"/>
                <a:ea typeface="Calibri" charset="0"/>
                <a:cs typeface="Calibri" charset="0"/>
              </a:rPr>
              <a:t>Modernize data platforms, enabling data analytics and data as service</a:t>
            </a:r>
          </a:p>
        </p:txBody>
      </p:sp>
      <p:sp>
        <p:nvSpPr>
          <p:cNvPr id="22" name="Oval 21">
            <a:extLst>
              <a:ext uri="{FF2B5EF4-FFF2-40B4-BE49-F238E27FC236}">
                <a16:creationId xmlns:a16="http://schemas.microsoft.com/office/drawing/2014/main" id="{47319B52-C7B8-094C-A528-12D29171E636}"/>
              </a:ext>
            </a:extLst>
          </p:cNvPr>
          <p:cNvSpPr/>
          <p:nvPr/>
        </p:nvSpPr>
        <p:spPr>
          <a:xfrm>
            <a:off x="9309728" y="1158464"/>
            <a:ext cx="1645100" cy="1531172"/>
          </a:xfrm>
          <a:prstGeom prst="ellipse">
            <a:avLst/>
          </a:prstGeom>
          <a:solidFill>
            <a:schemeClr val="tx1"/>
          </a:solidFill>
          <a:ln w="28575">
            <a:solidFill>
              <a:schemeClr val="bg2"/>
            </a:solidFill>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3" name="TextBox 22">
            <a:extLst>
              <a:ext uri="{FF2B5EF4-FFF2-40B4-BE49-F238E27FC236}">
                <a16:creationId xmlns:a16="http://schemas.microsoft.com/office/drawing/2014/main" id="{FE2BD083-77B3-014E-9929-D5EDE79FCAD4}"/>
              </a:ext>
            </a:extLst>
          </p:cNvPr>
          <p:cNvSpPr txBox="1"/>
          <p:nvPr/>
        </p:nvSpPr>
        <p:spPr>
          <a:xfrm>
            <a:off x="9565536" y="1438510"/>
            <a:ext cx="1160693" cy="990336"/>
          </a:xfrm>
          <a:prstGeom prst="rect">
            <a:avLst/>
          </a:prstGeom>
          <a:noFill/>
        </p:spPr>
        <p:txBody>
          <a:bodyPr wrap="square" rtlCol="0">
            <a:spAutoFit/>
          </a:bodyPr>
          <a:lstStyle/>
          <a:p>
            <a:pPr marL="0" marR="0" lvl="0" indent="0" algn="ctr" defTabSz="914363" rtl="0" eaLnBrk="1" fontAlgn="auto" latinLnBrk="0" hangingPunct="1">
              <a:lnSpc>
                <a:spcPct val="100000"/>
              </a:lnSpc>
              <a:spcBef>
                <a:spcPct val="0"/>
              </a:spcBef>
              <a:spcAft>
                <a:spcPts val="0"/>
              </a:spcAft>
              <a:buClrTx/>
              <a:buSzTx/>
              <a:buFontTx/>
              <a:buNone/>
              <a:tabLst/>
              <a:defRPr/>
            </a:pPr>
            <a:r>
              <a:rPr kumimoji="0" lang="en-US" altLang="en-US" sz="1167" b="1" i="0" u="none" strike="noStrike" kern="1200" cap="none" spc="0" normalizeH="0" baseline="0" noProof="0" dirty="0">
                <a:ln>
                  <a:noFill/>
                </a:ln>
                <a:solidFill>
                  <a:srgbClr val="FFFFFF"/>
                </a:solidFill>
                <a:effectLst/>
                <a:uLnTx/>
                <a:uFillTx/>
                <a:latin typeface="Calibri" charset="0"/>
                <a:ea typeface="Calibri" charset="0"/>
                <a:cs typeface="Calibri" charset="0"/>
              </a:rPr>
              <a:t>Optimize RUN vs CHANGE cost, Reduce overall cost of ownership</a:t>
            </a:r>
          </a:p>
        </p:txBody>
      </p:sp>
      <p:sp>
        <p:nvSpPr>
          <p:cNvPr id="24" name="TextBox 23">
            <a:extLst>
              <a:ext uri="{FF2B5EF4-FFF2-40B4-BE49-F238E27FC236}">
                <a16:creationId xmlns:a16="http://schemas.microsoft.com/office/drawing/2014/main" id="{8E495BCD-1792-B845-9707-B9E202870E6C}"/>
              </a:ext>
            </a:extLst>
          </p:cNvPr>
          <p:cNvSpPr txBox="1"/>
          <p:nvPr/>
        </p:nvSpPr>
        <p:spPr>
          <a:xfrm>
            <a:off x="13078918" y="3810000"/>
            <a:ext cx="0" cy="0"/>
          </a:xfrm>
          <a:prstGeom prst="rect">
            <a:avLst/>
          </a:prstGeom>
        </p:spPr>
        <p:txBody>
          <a:bodyPr wrap="none" lIns="0" tIns="0" rIns="0" bIns="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endParaRPr kumimoji="0" lang="en-US" sz="1667" b="0" i="0" u="none" strike="noStrike" kern="1200" cap="none" spc="0" normalizeH="0" baseline="0" noProof="0" dirty="0" err="1">
              <a:ln>
                <a:noFill/>
              </a:ln>
              <a:solidFill>
                <a:srgbClr val="FFFFFF"/>
              </a:solidFill>
              <a:effectLst/>
              <a:uLnTx/>
              <a:uFillTx/>
              <a:latin typeface="IBM Plex Sans" charset="0"/>
              <a:ea typeface="IBM Plex Sans" charset="0"/>
              <a:cs typeface="IBM Plex Sans" charset="0"/>
            </a:endParaRPr>
          </a:p>
        </p:txBody>
      </p:sp>
      <p:cxnSp>
        <p:nvCxnSpPr>
          <p:cNvPr id="26" name="Straight Connector 25">
            <a:extLst>
              <a:ext uri="{FF2B5EF4-FFF2-40B4-BE49-F238E27FC236}">
                <a16:creationId xmlns:a16="http://schemas.microsoft.com/office/drawing/2014/main" id="{A1F4FA07-E640-9743-9330-D1C7D59584C8}"/>
              </a:ext>
            </a:extLst>
          </p:cNvPr>
          <p:cNvCxnSpPr/>
          <p:nvPr/>
        </p:nvCxnSpPr>
        <p:spPr>
          <a:xfrm>
            <a:off x="342899" y="2781300"/>
            <a:ext cx="11167478"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EE8DDC8-947B-A44D-943E-7A019C2A728C}"/>
              </a:ext>
            </a:extLst>
          </p:cNvPr>
          <p:cNvCxnSpPr/>
          <p:nvPr/>
        </p:nvCxnSpPr>
        <p:spPr>
          <a:xfrm>
            <a:off x="342899" y="4267200"/>
            <a:ext cx="11167478"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F97B95DE-1FB8-2E48-A34A-B39E6B9F2E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05100" y="4365243"/>
            <a:ext cx="3171276" cy="2378458"/>
          </a:xfrm>
          <a:prstGeom prst="rect">
            <a:avLst/>
          </a:prstGeom>
        </p:spPr>
      </p:pic>
      <p:sp>
        <p:nvSpPr>
          <p:cNvPr id="29" name="Rectangle 28">
            <a:extLst>
              <a:ext uri="{FF2B5EF4-FFF2-40B4-BE49-F238E27FC236}">
                <a16:creationId xmlns:a16="http://schemas.microsoft.com/office/drawing/2014/main" id="{16571B30-49AD-A648-B646-B23C0C44D82F}"/>
              </a:ext>
            </a:extLst>
          </p:cNvPr>
          <p:cNvSpPr/>
          <p:nvPr/>
        </p:nvSpPr>
        <p:spPr>
          <a:xfrm>
            <a:off x="5943716" y="4457700"/>
            <a:ext cx="6096000" cy="2585323"/>
          </a:xfrm>
          <a:prstGeom prst="rect">
            <a:avLst/>
          </a:prstGeom>
        </p:spPr>
        <p:txBody>
          <a:bodyPr>
            <a:spAutoFit/>
          </a:bodyPr>
          <a:lstStyle/>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IBM Plex Sans" panose="020B0503050000000000" pitchFamily="34" charset="77"/>
                <a:ea typeface="Calibri" charset="0"/>
                <a:cs typeface="Calibri" charset="0"/>
              </a:rPr>
              <a:t>Leveraged </a:t>
            </a:r>
            <a:r>
              <a:rPr kumimoji="0" lang="en-US" sz="1800" b="1" i="0" u="none" strike="noStrike" kern="1200" cap="none" spc="0" normalizeH="0" baseline="0" noProof="0" dirty="0">
                <a:ln>
                  <a:noFill/>
                </a:ln>
                <a:solidFill>
                  <a:srgbClr val="FFFFFF"/>
                </a:solidFill>
                <a:effectLst/>
                <a:uLnTx/>
                <a:uFillTx/>
                <a:latin typeface="IBM Plex Sans" panose="020B0503050000000000" pitchFamily="34" charset="77"/>
                <a:ea typeface="Calibri" charset="0"/>
                <a:cs typeface="Calibri" charset="0"/>
              </a:rPr>
              <a:t>IBM Design Thinking </a:t>
            </a:r>
            <a:r>
              <a:rPr kumimoji="0" lang="en-US" sz="1800" b="0" i="0" u="none" strike="noStrike" kern="1200" cap="none" spc="0" normalizeH="0" baseline="0" noProof="0" dirty="0">
                <a:ln>
                  <a:noFill/>
                </a:ln>
                <a:solidFill>
                  <a:srgbClr val="FFFFFF"/>
                </a:solidFill>
                <a:effectLst/>
                <a:uLnTx/>
                <a:uFillTx/>
                <a:latin typeface="IBM Plex Sans" panose="020B0503050000000000" pitchFamily="34" charset="77"/>
                <a:ea typeface="Calibri" charset="0"/>
                <a:cs typeface="Calibri" charset="0"/>
              </a:rPr>
              <a:t>to prioritize pain points, ideate, and develop roadmap for CI/CD enablement</a:t>
            </a:r>
          </a:p>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IBM Plex Sans" panose="020B0503050000000000" pitchFamily="34" charset="77"/>
                <a:ea typeface="Calibri" charset="0"/>
                <a:cs typeface="Calibri" charset="0"/>
              </a:rPr>
              <a:t>Engaged </a:t>
            </a:r>
            <a:r>
              <a:rPr kumimoji="0" lang="en-US" sz="1800" b="1" i="0" u="none" strike="noStrike" kern="1200" cap="none" spc="0" normalizeH="0" baseline="0" noProof="0" dirty="0">
                <a:ln>
                  <a:noFill/>
                </a:ln>
                <a:solidFill>
                  <a:srgbClr val="FFFFFF"/>
                </a:solidFill>
                <a:effectLst/>
                <a:uLnTx/>
                <a:uFillTx/>
                <a:latin typeface="IBM Plex Sans" panose="020B0503050000000000" pitchFamily="34" charset="77"/>
                <a:ea typeface="Calibri" charset="0"/>
                <a:cs typeface="Calibri" charset="0"/>
              </a:rPr>
              <a:t>IBM experts from Rochester lab </a:t>
            </a:r>
            <a:r>
              <a:rPr kumimoji="0" lang="en-US" sz="1800" b="0" i="0" u="none" strike="noStrike" kern="1200" cap="none" spc="0" normalizeH="0" baseline="0" noProof="0" dirty="0">
                <a:ln>
                  <a:noFill/>
                </a:ln>
                <a:solidFill>
                  <a:srgbClr val="FFFFFF"/>
                </a:solidFill>
                <a:effectLst/>
                <a:uLnTx/>
                <a:uFillTx/>
                <a:latin typeface="IBM Plex Sans" panose="020B0503050000000000" pitchFamily="34" charset="77"/>
                <a:ea typeface="Calibri" charset="0"/>
                <a:cs typeface="Calibri" charset="0"/>
              </a:rPr>
              <a:t>services to share modernization approach specific to IBM </a:t>
            </a:r>
            <a:r>
              <a:rPr kumimoji="0" lang="en-US" sz="1800" b="0" i="0" u="none" strike="noStrike" kern="1200" cap="none" spc="0" normalizeH="0" baseline="0" noProof="0" dirty="0" err="1">
                <a:ln>
                  <a:noFill/>
                </a:ln>
                <a:solidFill>
                  <a:srgbClr val="FFFFFF"/>
                </a:solidFill>
                <a:effectLst/>
                <a:uLnTx/>
                <a:uFillTx/>
                <a:latin typeface="IBM Plex Sans" panose="020B0503050000000000" pitchFamily="34" charset="77"/>
                <a:ea typeface="Calibri" charset="0"/>
                <a:cs typeface="Calibri" charset="0"/>
              </a:rPr>
              <a:t>i</a:t>
            </a:r>
            <a:endParaRPr kumimoji="0" lang="en-US" sz="1800" b="0" i="0" u="none" strike="noStrike" kern="1200" cap="none" spc="0" normalizeH="0" baseline="0" noProof="0" dirty="0">
              <a:ln>
                <a:noFill/>
              </a:ln>
              <a:solidFill>
                <a:srgbClr val="FFFFFF"/>
              </a:solidFill>
              <a:effectLst/>
              <a:uLnTx/>
              <a:uFillTx/>
              <a:latin typeface="IBM Plex Sans" panose="020B0503050000000000" pitchFamily="34" charset="77"/>
              <a:ea typeface="Calibri" charset="0"/>
              <a:cs typeface="Calibri" charset="0"/>
            </a:endParaRPr>
          </a:p>
          <a:p>
            <a:pPr marL="285739" marR="0" lvl="0" indent="-285739"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IBM Plex Sans" panose="020B0503050000000000" pitchFamily="34" charset="77"/>
                <a:ea typeface="Calibri" charset="0"/>
                <a:cs typeface="Calibri" charset="0"/>
              </a:rPr>
              <a:t>Continuing discussion with bank to fast track CI/CD enablement and implement on modernization roadmap</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IBM Plex Sans" panose="020B0503050000000000" pitchFamily="34" charset="77"/>
              <a:ea typeface="Calibri" charset="0"/>
              <a:cs typeface="Calibri" charset="0"/>
            </a:endParaRPr>
          </a:p>
        </p:txBody>
      </p:sp>
    </p:spTree>
    <p:extLst>
      <p:ext uri="{BB962C8B-B14F-4D97-AF65-F5344CB8AC3E}">
        <p14:creationId xmlns:p14="http://schemas.microsoft.com/office/powerpoint/2010/main" val="2968702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A0F6E-8375-0D40-B37C-3747F208577E}"/>
              </a:ext>
            </a:extLst>
          </p:cNvPr>
          <p:cNvSpPr>
            <a:spLocks noGrp="1"/>
          </p:cNvSpPr>
          <p:nvPr>
            <p:ph type="title"/>
          </p:nvPr>
        </p:nvSpPr>
        <p:spPr>
          <a:xfrm>
            <a:off x="217893" y="215479"/>
            <a:ext cx="10801536" cy="547085"/>
          </a:xfrm>
        </p:spPr>
        <p:txBody>
          <a:bodyPr/>
          <a:lstStyle/>
          <a:p>
            <a:r>
              <a:rPr lang="en-US" sz="2000" b="1" dirty="0">
                <a:solidFill>
                  <a:schemeClr val="tx1">
                    <a:lumMod val="95000"/>
                    <a:lumOff val="5000"/>
                  </a:schemeClr>
                </a:solidFill>
              </a:rPr>
              <a:t>ITAU:  </a:t>
            </a:r>
            <a:r>
              <a:rPr lang="en-IN" sz="2000" b="1" dirty="0">
                <a:solidFill>
                  <a:schemeClr val="tx1">
                    <a:lumMod val="95000"/>
                    <a:lumOff val="5000"/>
                  </a:schemeClr>
                </a:solidFill>
              </a:rPr>
              <a:t>Transform  Accounts Platform monolith into cloud native architecture</a:t>
            </a:r>
            <a:endParaRPr lang="en-US" sz="2000" b="1" dirty="0">
              <a:solidFill>
                <a:schemeClr val="tx1">
                  <a:lumMod val="95000"/>
                  <a:lumOff val="5000"/>
                </a:schemeClr>
              </a:solidFill>
            </a:endParaRPr>
          </a:p>
        </p:txBody>
      </p:sp>
      <p:grpSp>
        <p:nvGrpSpPr>
          <p:cNvPr id="105" name="Group 104">
            <a:extLst>
              <a:ext uri="{FF2B5EF4-FFF2-40B4-BE49-F238E27FC236}">
                <a16:creationId xmlns:a16="http://schemas.microsoft.com/office/drawing/2014/main" id="{476DAC53-9E95-3D4D-95AD-39A0D059963D}"/>
              </a:ext>
            </a:extLst>
          </p:cNvPr>
          <p:cNvGrpSpPr/>
          <p:nvPr/>
        </p:nvGrpSpPr>
        <p:grpSpPr>
          <a:xfrm>
            <a:off x="7472151" y="940663"/>
            <a:ext cx="4406695" cy="2350249"/>
            <a:chOff x="5430982" y="1288473"/>
            <a:chExt cx="6736634" cy="3560618"/>
          </a:xfrm>
        </p:grpSpPr>
        <p:pic>
          <p:nvPicPr>
            <p:cNvPr id="106" name="Picture 105">
              <a:extLst>
                <a:ext uri="{FF2B5EF4-FFF2-40B4-BE49-F238E27FC236}">
                  <a16:creationId xmlns:a16="http://schemas.microsoft.com/office/drawing/2014/main" id="{D4680E6C-9279-9542-99B7-E89FBF6108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17434" y="1403611"/>
              <a:ext cx="6650182" cy="3338135"/>
            </a:xfrm>
            <a:prstGeom prst="rect">
              <a:avLst/>
            </a:prstGeom>
          </p:spPr>
        </p:pic>
        <p:sp>
          <p:nvSpPr>
            <p:cNvPr id="107" name="Frame 106">
              <a:extLst>
                <a:ext uri="{FF2B5EF4-FFF2-40B4-BE49-F238E27FC236}">
                  <a16:creationId xmlns:a16="http://schemas.microsoft.com/office/drawing/2014/main" id="{2D529042-FD38-ED4B-B501-8E6726BFA7F6}"/>
                </a:ext>
              </a:extLst>
            </p:cNvPr>
            <p:cNvSpPr/>
            <p:nvPr/>
          </p:nvSpPr>
          <p:spPr>
            <a:xfrm>
              <a:off x="5430982" y="1288473"/>
              <a:ext cx="6650182" cy="3560618"/>
            </a:xfrm>
            <a:prstGeom prst="frame">
              <a:avLst>
                <a:gd name="adj1" fmla="val 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Regular"/>
                <a:ea typeface="+mn-ea"/>
                <a:cs typeface="+mn-cs"/>
              </a:endParaRPr>
            </a:p>
          </p:txBody>
        </p:sp>
      </p:grpSp>
      <p:grpSp>
        <p:nvGrpSpPr>
          <p:cNvPr id="108" name="Group 107">
            <a:extLst>
              <a:ext uri="{FF2B5EF4-FFF2-40B4-BE49-F238E27FC236}">
                <a16:creationId xmlns:a16="http://schemas.microsoft.com/office/drawing/2014/main" id="{AACBB307-1AEF-2241-8096-DA59A371EE18}"/>
              </a:ext>
            </a:extLst>
          </p:cNvPr>
          <p:cNvGrpSpPr/>
          <p:nvPr/>
        </p:nvGrpSpPr>
        <p:grpSpPr>
          <a:xfrm>
            <a:off x="3521062" y="955817"/>
            <a:ext cx="2574940" cy="2419865"/>
            <a:chOff x="360770" y="1245752"/>
            <a:chExt cx="3949100" cy="3560618"/>
          </a:xfrm>
        </p:grpSpPr>
        <p:pic>
          <p:nvPicPr>
            <p:cNvPr id="109" name="Picture 108">
              <a:extLst>
                <a:ext uri="{FF2B5EF4-FFF2-40B4-BE49-F238E27FC236}">
                  <a16:creationId xmlns:a16="http://schemas.microsoft.com/office/drawing/2014/main" id="{D9BE5BFE-E58D-E346-813F-B8B146BA119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8688" y="1322964"/>
              <a:ext cx="3613265" cy="1995943"/>
            </a:xfrm>
            <a:prstGeom prst="rect">
              <a:avLst/>
            </a:prstGeom>
          </p:spPr>
        </p:pic>
        <p:pic>
          <p:nvPicPr>
            <p:cNvPr id="110" name="Picture 109">
              <a:extLst>
                <a:ext uri="{FF2B5EF4-FFF2-40B4-BE49-F238E27FC236}">
                  <a16:creationId xmlns:a16="http://schemas.microsoft.com/office/drawing/2014/main" id="{EECB2DCC-513D-1347-9274-D65A4EE950E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60571" y="3724234"/>
              <a:ext cx="2349500" cy="863600"/>
            </a:xfrm>
            <a:prstGeom prst="rect">
              <a:avLst/>
            </a:prstGeom>
          </p:spPr>
        </p:pic>
        <p:sp>
          <p:nvSpPr>
            <p:cNvPr id="111" name="Frame 110">
              <a:extLst>
                <a:ext uri="{FF2B5EF4-FFF2-40B4-BE49-F238E27FC236}">
                  <a16:creationId xmlns:a16="http://schemas.microsoft.com/office/drawing/2014/main" id="{E8C6AF5A-F139-D342-8296-D2D09BF96B98}"/>
                </a:ext>
              </a:extLst>
            </p:cNvPr>
            <p:cNvSpPr/>
            <p:nvPr/>
          </p:nvSpPr>
          <p:spPr>
            <a:xfrm>
              <a:off x="360770" y="1245752"/>
              <a:ext cx="3949100" cy="3560618"/>
            </a:xfrm>
            <a:prstGeom prst="frame">
              <a:avLst>
                <a:gd name="adj1" fmla="val 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Regular"/>
                <a:ea typeface="+mn-ea"/>
                <a:cs typeface="+mn-cs"/>
              </a:endParaRPr>
            </a:p>
          </p:txBody>
        </p:sp>
      </p:grpSp>
      <p:sp>
        <p:nvSpPr>
          <p:cNvPr id="112" name="TextBox 111">
            <a:extLst>
              <a:ext uri="{FF2B5EF4-FFF2-40B4-BE49-F238E27FC236}">
                <a16:creationId xmlns:a16="http://schemas.microsoft.com/office/drawing/2014/main" id="{4F8972A9-E000-7D48-B4AC-FAE13AE5C174}"/>
              </a:ext>
            </a:extLst>
          </p:cNvPr>
          <p:cNvSpPr txBox="1"/>
          <p:nvPr/>
        </p:nvSpPr>
        <p:spPr>
          <a:xfrm>
            <a:off x="217893" y="3496376"/>
            <a:ext cx="11819719" cy="3108543"/>
          </a:xfrm>
          <a:prstGeom prst="rect">
            <a:avLst/>
          </a:prstGeom>
          <a:noFill/>
        </p:spPr>
        <p:txBody>
          <a:bodyPr wrap="square" rtlCol="0">
            <a:spAutoFit/>
          </a:bodyPr>
          <a:lstStyle/>
          <a:p>
            <a:pPr marL="0" marR="0" lvl="0" indent="0" algn="l" defTabSz="2752802"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Times New Roman" charset="0"/>
              </a:rPr>
              <a:t>Modernized Account platform lays the foundation to rapidly respond to changing Industry and market landscape; it also addresses technology and process constraints of legacy components (e.g. chose instant settlement over nightly batch). </a:t>
            </a:r>
          </a:p>
          <a:p>
            <a:pPr marL="0" marR="0" lvl="0" indent="0" algn="l" defTabSz="2752802"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Times New Roman" charset="0"/>
            </a:endParaRPr>
          </a:p>
          <a:p>
            <a:pPr marL="0" marR="0" lvl="0" indent="0" algn="l" defTabSz="2752802"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Times New Roman" charset="0"/>
              </a:rPr>
              <a:t>Functional use cases</a:t>
            </a:r>
            <a:r>
              <a:rPr kumimoji="0" lang="en-US" sz="1400" b="0"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Times New Roman" charset="0"/>
              </a:rPr>
              <a:t>: Ledger Function on Cloud, Authorizer Function on Cloud, with incremental de-risked migration from Legacy code (with near real time reconciliation)</a:t>
            </a:r>
            <a:br>
              <a:rPr kumimoji="0" lang="en-US" sz="1400" b="0"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Times New Roman" charset="0"/>
              </a:rPr>
            </a:br>
            <a:endParaRPr kumimoji="0" lang="en-US" sz="1400" b="0"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Times New Roman" charset="0"/>
            </a:endParaRPr>
          </a:p>
          <a:p>
            <a:pPr marL="0" marR="0" lvl="0" indent="0" algn="l" defTabSz="2752802"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Times New Roman" charset="0"/>
            </a:endParaRPr>
          </a:p>
          <a:p>
            <a:pPr marL="0" marR="0" lvl="0" indent="0" algn="l" defTabSz="2752802"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Times New Roman" charset="0"/>
              </a:rPr>
              <a:t>Non-Functional use cases</a:t>
            </a:r>
            <a:r>
              <a:rPr kumimoji="0" lang="en-US" sz="1400" b="0"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Times New Roman" charset="0"/>
              </a:rPr>
              <a:t>: Distributed transaction management, database selection for multi-product ledger, data synchronization between cloud native and mainframe through coexistence.</a:t>
            </a:r>
          </a:p>
          <a:p>
            <a:pPr marL="0" marR="0" lvl="0" indent="0" algn="l" defTabSz="2752802" rtl="0" eaLnBrk="0" fontAlgn="base" latinLnBrk="0" hangingPunct="0">
              <a:lnSpc>
                <a:spcPct val="100000"/>
              </a:lnSpc>
              <a:spcBef>
                <a:spcPct val="0"/>
              </a:spcBef>
              <a:spcAft>
                <a:spcPct val="0"/>
              </a:spcAft>
              <a:buClrTx/>
              <a:buSzTx/>
              <a:buFontTx/>
              <a:buNone/>
              <a:tabLst/>
              <a:defRPr/>
            </a:pPr>
            <a:br>
              <a:rPr kumimoji="0" lang="en-US" sz="1400" b="0"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Times New Roman" charset="0"/>
              </a:rPr>
            </a:br>
            <a:r>
              <a:rPr kumimoji="0" lang="en-US" sz="1400" b="1"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Times New Roman" charset="0"/>
              </a:rPr>
              <a:t>MVP Candidates</a:t>
            </a:r>
            <a:r>
              <a:rPr kumimoji="0" lang="en-US" sz="1400" b="0"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Times New Roman" charset="0"/>
              </a:rPr>
              <a:t>:  Authorizer Microservices,  Cloud Native Architecture Ledger on Cloud Databases meeting the NFR requirements (Throughput, Response times, High Availability, Resiliency, Security), Coexistence architecture and proof of engineering for Data and Function Event Driven (Kafka based) Batch Update (VSAM Flip Flop to Postgres DB)</a:t>
            </a:r>
            <a:br>
              <a:rPr kumimoji="0" lang="en-US" sz="1400" b="0" i="0" u="none" strike="noStrike" kern="1200" cap="none" spc="0" normalizeH="0" baseline="0" noProof="0" dirty="0">
                <a:ln>
                  <a:noFill/>
                </a:ln>
                <a:solidFill>
                  <a:srgbClr val="000000"/>
                </a:solidFill>
                <a:effectLst/>
                <a:uLnTx/>
                <a:uFillTx/>
                <a:latin typeface="Helvetica Neue" panose="02000503000000020004" pitchFamily="2" charset="0"/>
                <a:ea typeface="Helvetica Neue" panose="02000503000000020004" pitchFamily="2" charset="0"/>
                <a:cs typeface="Helvetica Neue" panose="02000503000000020004" pitchFamily="2" charset="0"/>
                <a:sym typeface="Times New Roman" charset="0"/>
              </a:rPr>
            </a:br>
            <a:endParaRPr kumimoji="0" lang="en-BR" sz="1400" b="0" i="0" u="none" strike="noStrike" kern="1200" cap="none" spc="0" normalizeH="0" baseline="0" noProof="0" dirty="0">
              <a:ln>
                <a:noFill/>
              </a:ln>
              <a:solidFill>
                <a:srgbClr val="000000"/>
              </a:solidFill>
              <a:effectLst/>
              <a:highlight>
                <a:srgbClr val="FFFF00"/>
              </a:highlight>
              <a:uLnTx/>
              <a:uFillTx/>
              <a:latin typeface="Helvetica Neue" panose="02000503000000020004" pitchFamily="2" charset="0"/>
              <a:ea typeface="Helvetica Neue" panose="02000503000000020004" pitchFamily="2" charset="0"/>
              <a:cs typeface="Helvetica Neue" panose="02000503000000020004" pitchFamily="2" charset="0"/>
              <a:sym typeface="Times New Roman" charset="0"/>
            </a:endParaRPr>
          </a:p>
        </p:txBody>
      </p:sp>
      <p:sp>
        <p:nvSpPr>
          <p:cNvPr id="113" name="Triangle 112">
            <a:extLst>
              <a:ext uri="{FF2B5EF4-FFF2-40B4-BE49-F238E27FC236}">
                <a16:creationId xmlns:a16="http://schemas.microsoft.com/office/drawing/2014/main" id="{8B38191A-93C0-A045-B880-CFAC8A039DC4}"/>
              </a:ext>
            </a:extLst>
          </p:cNvPr>
          <p:cNvSpPr/>
          <p:nvPr/>
        </p:nvSpPr>
        <p:spPr>
          <a:xfrm rot="5400000">
            <a:off x="6230347" y="1973155"/>
            <a:ext cx="1089152" cy="35763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Regular"/>
              <a:ea typeface="+mn-ea"/>
              <a:cs typeface="+mn-cs"/>
            </a:endParaRPr>
          </a:p>
        </p:txBody>
      </p:sp>
      <p:grpSp>
        <p:nvGrpSpPr>
          <p:cNvPr id="114" name="Group 113">
            <a:extLst>
              <a:ext uri="{FF2B5EF4-FFF2-40B4-BE49-F238E27FC236}">
                <a16:creationId xmlns:a16="http://schemas.microsoft.com/office/drawing/2014/main" id="{A258957F-8AFB-5745-84E9-59AC282CD9D7}"/>
              </a:ext>
            </a:extLst>
          </p:cNvPr>
          <p:cNvGrpSpPr/>
          <p:nvPr/>
        </p:nvGrpSpPr>
        <p:grpSpPr>
          <a:xfrm>
            <a:off x="432382" y="1022983"/>
            <a:ext cx="2241617" cy="2349992"/>
            <a:chOff x="282270" y="994959"/>
            <a:chExt cx="2472654" cy="3084671"/>
          </a:xfrm>
        </p:grpSpPr>
        <p:pic>
          <p:nvPicPr>
            <p:cNvPr id="115" name="Picture 114">
              <a:extLst>
                <a:ext uri="{FF2B5EF4-FFF2-40B4-BE49-F238E27FC236}">
                  <a16:creationId xmlns:a16="http://schemas.microsoft.com/office/drawing/2014/main" id="{75ABE5FE-DC6A-AE4A-84CB-1DE18B2138C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7967" y="1038388"/>
              <a:ext cx="2237106" cy="2959181"/>
            </a:xfrm>
            <a:prstGeom prst="rect">
              <a:avLst/>
            </a:prstGeom>
          </p:spPr>
        </p:pic>
        <p:sp>
          <p:nvSpPr>
            <p:cNvPr id="116" name="Frame 115">
              <a:extLst>
                <a:ext uri="{FF2B5EF4-FFF2-40B4-BE49-F238E27FC236}">
                  <a16:creationId xmlns:a16="http://schemas.microsoft.com/office/drawing/2014/main" id="{422C984A-3DB2-494C-9651-75B9EA3B46DF}"/>
                </a:ext>
              </a:extLst>
            </p:cNvPr>
            <p:cNvSpPr/>
            <p:nvPr/>
          </p:nvSpPr>
          <p:spPr>
            <a:xfrm>
              <a:off x="282270" y="994959"/>
              <a:ext cx="2472654" cy="3084671"/>
            </a:xfrm>
            <a:prstGeom prst="frame">
              <a:avLst>
                <a:gd name="adj1" fmla="val 7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Regular"/>
                <a:ea typeface="+mn-ea"/>
                <a:cs typeface="+mn-cs"/>
              </a:endParaRPr>
            </a:p>
          </p:txBody>
        </p:sp>
      </p:grpSp>
      <p:sp>
        <p:nvSpPr>
          <p:cNvPr id="117" name="Plus 116">
            <a:extLst>
              <a:ext uri="{FF2B5EF4-FFF2-40B4-BE49-F238E27FC236}">
                <a16:creationId xmlns:a16="http://schemas.microsoft.com/office/drawing/2014/main" id="{7F92A71A-A4AC-5444-9982-9D0E4285F4D2}"/>
              </a:ext>
            </a:extLst>
          </p:cNvPr>
          <p:cNvSpPr/>
          <p:nvPr/>
        </p:nvSpPr>
        <p:spPr>
          <a:xfrm>
            <a:off x="2717328" y="1806680"/>
            <a:ext cx="759401" cy="687753"/>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Regular"/>
              <a:ea typeface="+mn-ea"/>
              <a:cs typeface="+mn-cs"/>
            </a:endParaRPr>
          </a:p>
        </p:txBody>
      </p:sp>
    </p:spTree>
    <p:extLst>
      <p:ext uri="{BB962C8B-B14F-4D97-AF65-F5344CB8AC3E}">
        <p14:creationId xmlns:p14="http://schemas.microsoft.com/office/powerpoint/2010/main" val="3205341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A0F6E-8375-0D40-B37C-3747F208577E}"/>
              </a:ext>
            </a:extLst>
          </p:cNvPr>
          <p:cNvSpPr>
            <a:spLocks noGrp="1"/>
          </p:cNvSpPr>
          <p:nvPr>
            <p:ph type="title"/>
          </p:nvPr>
        </p:nvSpPr>
        <p:spPr>
          <a:xfrm>
            <a:off x="129547" y="127448"/>
            <a:ext cx="11002008" cy="547085"/>
          </a:xfrm>
        </p:spPr>
        <p:txBody>
          <a:bodyPr/>
          <a:lstStyle/>
          <a:p>
            <a:r>
              <a:rPr lang="en-US" sz="1867" dirty="0">
                <a:solidFill>
                  <a:schemeClr val="tx1">
                    <a:lumMod val="95000"/>
                    <a:lumOff val="5000"/>
                  </a:schemeClr>
                </a:solidFill>
              </a:rPr>
              <a:t>Itaú Account Platform Modernization journey</a:t>
            </a:r>
          </a:p>
        </p:txBody>
      </p:sp>
      <p:grpSp>
        <p:nvGrpSpPr>
          <p:cNvPr id="4" name="Group 3">
            <a:extLst>
              <a:ext uri="{FF2B5EF4-FFF2-40B4-BE49-F238E27FC236}">
                <a16:creationId xmlns:a16="http://schemas.microsoft.com/office/drawing/2014/main" id="{6B16B840-FCC2-1840-A4F1-81A39B34A1C7}"/>
              </a:ext>
            </a:extLst>
          </p:cNvPr>
          <p:cNvGrpSpPr/>
          <p:nvPr/>
        </p:nvGrpSpPr>
        <p:grpSpPr>
          <a:xfrm>
            <a:off x="66782" y="671535"/>
            <a:ext cx="11999789" cy="1727210"/>
            <a:chOff x="50086" y="503651"/>
            <a:chExt cx="8999842" cy="1295407"/>
          </a:xfrm>
        </p:grpSpPr>
        <p:cxnSp>
          <p:nvCxnSpPr>
            <p:cNvPr id="89" name="Straight Arrow Connector 88">
              <a:extLst>
                <a:ext uri="{FF2B5EF4-FFF2-40B4-BE49-F238E27FC236}">
                  <a16:creationId xmlns:a16="http://schemas.microsoft.com/office/drawing/2014/main" id="{3A333078-786A-924B-9909-EE159F75EC00}"/>
                </a:ext>
              </a:extLst>
            </p:cNvPr>
            <p:cNvCxnSpPr>
              <a:cxnSpLocks/>
            </p:cNvCxnSpPr>
            <p:nvPr/>
          </p:nvCxnSpPr>
          <p:spPr>
            <a:xfrm flipV="1">
              <a:off x="72945" y="551490"/>
              <a:ext cx="8887035" cy="32098"/>
            </a:xfrm>
            <a:prstGeom prst="straightConnector1">
              <a:avLst/>
            </a:prstGeom>
            <a:ln w="38100">
              <a:solidFill>
                <a:srgbClr val="6F6F6F"/>
              </a:solidFill>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85" name="TextBox 84">
              <a:extLst>
                <a:ext uri="{FF2B5EF4-FFF2-40B4-BE49-F238E27FC236}">
                  <a16:creationId xmlns:a16="http://schemas.microsoft.com/office/drawing/2014/main" id="{E6AB7FE1-7C4C-F942-BB09-223D38703F85}"/>
                </a:ext>
              </a:extLst>
            </p:cNvPr>
            <p:cNvSpPr txBox="1"/>
            <p:nvPr/>
          </p:nvSpPr>
          <p:spPr>
            <a:xfrm>
              <a:off x="5163536" y="808332"/>
              <a:ext cx="1976744" cy="484748"/>
            </a:xfrm>
            <a:prstGeom prst="rect">
              <a:avLst/>
            </a:prstGeom>
            <a:noFill/>
          </p:spPr>
          <p:txBody>
            <a:bodyPr wrap="none" rtlCol="0">
              <a:spAutoFit/>
            </a:bodyPr>
            <a:lstStyle/>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Regular"/>
                  <a:ea typeface="MS PGothic" charset="-128"/>
                  <a:cs typeface="+mn-cs"/>
                </a:rPr>
                <a:t>Ledger on Cloud </a:t>
              </a:r>
            </a:p>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Regular"/>
                  <a:ea typeface="MS PGothic" charset="-128"/>
                  <a:cs typeface="+mn-cs"/>
                </a:rPr>
                <a:t>(Savings Account, Current Account)</a:t>
              </a:r>
            </a:p>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Balance &amp; Statement</a:t>
              </a:r>
            </a:p>
          </p:txBody>
        </p:sp>
        <p:grpSp>
          <p:nvGrpSpPr>
            <p:cNvPr id="88" name="Group 87">
              <a:extLst>
                <a:ext uri="{FF2B5EF4-FFF2-40B4-BE49-F238E27FC236}">
                  <a16:creationId xmlns:a16="http://schemas.microsoft.com/office/drawing/2014/main" id="{185D3B73-6BB8-754D-B3AB-C21604A2B8B2}"/>
                </a:ext>
              </a:extLst>
            </p:cNvPr>
            <p:cNvGrpSpPr/>
            <p:nvPr/>
          </p:nvGrpSpPr>
          <p:grpSpPr>
            <a:xfrm>
              <a:off x="7715187" y="510815"/>
              <a:ext cx="1334741" cy="1288243"/>
              <a:chOff x="10206621" y="1073788"/>
              <a:chExt cx="1779655" cy="1717660"/>
            </a:xfrm>
          </p:grpSpPr>
          <p:sp>
            <p:nvSpPr>
              <p:cNvPr id="108" name="Oval 107">
                <a:extLst>
                  <a:ext uri="{FF2B5EF4-FFF2-40B4-BE49-F238E27FC236}">
                    <a16:creationId xmlns:a16="http://schemas.microsoft.com/office/drawing/2014/main" id="{ACC0724E-6E01-B645-A956-33F00019816D}"/>
                  </a:ext>
                </a:extLst>
              </p:cNvPr>
              <p:cNvSpPr>
                <a:spLocks noChangeAspect="1"/>
              </p:cNvSpPr>
              <p:nvPr/>
            </p:nvSpPr>
            <p:spPr>
              <a:xfrm flipV="1">
                <a:off x="10966758" y="1073788"/>
                <a:ext cx="102773" cy="1027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Regular"/>
                  <a:ea typeface="+mn-ea"/>
                  <a:cs typeface="+mn-cs"/>
                </a:endParaRPr>
              </a:p>
            </p:txBody>
          </p:sp>
          <p:sp>
            <p:nvSpPr>
              <p:cNvPr id="109" name="TextBox 108">
                <a:extLst>
                  <a:ext uri="{FF2B5EF4-FFF2-40B4-BE49-F238E27FC236}">
                    <a16:creationId xmlns:a16="http://schemas.microsoft.com/office/drawing/2014/main" id="{4D074BAC-7E1D-3A40-B2B1-E9610F640203}"/>
                  </a:ext>
                </a:extLst>
              </p:cNvPr>
              <p:cNvSpPr txBox="1"/>
              <p:nvPr/>
            </p:nvSpPr>
            <p:spPr>
              <a:xfrm>
                <a:off x="10206621" y="1221786"/>
                <a:ext cx="1779655" cy="1569662"/>
              </a:xfrm>
              <a:prstGeom prst="rect">
                <a:avLst/>
              </a:prstGeom>
              <a:noFill/>
            </p:spPr>
            <p:txBody>
              <a:bodyPr wrap="none" rtlCol="0">
                <a:spAutoFit/>
              </a:bodyPr>
              <a:lstStyle/>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Regular"/>
                    <a:ea typeface="MS PGothic" charset="-128"/>
                    <a:cs typeface="+mn-cs"/>
                  </a:rPr>
                  <a:t>Full Authorizing</a:t>
                </a:r>
              </a:p>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Regular"/>
                    <a:ea typeface="MS PGothic" charset="-128"/>
                    <a:cs typeface="+mn-cs"/>
                  </a:rPr>
                  <a:t>of Individual Account</a:t>
                </a:r>
              </a:p>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Authorizer++</a:t>
                </a:r>
              </a:p>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Ledger++</a:t>
                </a:r>
              </a:p>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Balance &amp; Statement+ </a:t>
                </a:r>
              </a:p>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Tariff</a:t>
                </a:r>
              </a:p>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Future…</a:t>
                </a:r>
              </a:p>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IBM Plex Sans Regular"/>
                  <a:ea typeface="MS PGothic" charset="-128"/>
                  <a:cs typeface="+mn-cs"/>
                </a:endParaRPr>
              </a:p>
            </p:txBody>
          </p:sp>
        </p:grpSp>
        <p:sp>
          <p:nvSpPr>
            <p:cNvPr id="90" name="Oval 89">
              <a:extLst>
                <a:ext uri="{FF2B5EF4-FFF2-40B4-BE49-F238E27FC236}">
                  <a16:creationId xmlns:a16="http://schemas.microsoft.com/office/drawing/2014/main" id="{5155E80B-F92B-134A-B549-00824A76B747}"/>
                </a:ext>
              </a:extLst>
            </p:cNvPr>
            <p:cNvSpPr>
              <a:spLocks noChangeAspect="1"/>
            </p:cNvSpPr>
            <p:nvPr/>
          </p:nvSpPr>
          <p:spPr>
            <a:xfrm>
              <a:off x="2270728" y="538720"/>
              <a:ext cx="81000" cy="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Regular"/>
                <a:ea typeface="+mn-ea"/>
                <a:cs typeface="+mn-cs"/>
              </a:endParaRPr>
            </a:p>
          </p:txBody>
        </p:sp>
        <p:sp>
          <p:nvSpPr>
            <p:cNvPr id="106" name="TextBox 105">
              <a:extLst>
                <a:ext uri="{FF2B5EF4-FFF2-40B4-BE49-F238E27FC236}">
                  <a16:creationId xmlns:a16="http://schemas.microsoft.com/office/drawing/2014/main" id="{CC54C2DA-FFEF-A14A-849E-448F405BC040}"/>
                </a:ext>
              </a:extLst>
            </p:cNvPr>
            <p:cNvSpPr txBox="1"/>
            <p:nvPr/>
          </p:nvSpPr>
          <p:spPr>
            <a:xfrm>
              <a:off x="1892393" y="911833"/>
              <a:ext cx="1082267" cy="346249"/>
            </a:xfrm>
            <a:prstGeom prst="rect">
              <a:avLst/>
            </a:prstGeom>
            <a:noFill/>
          </p:spPr>
          <p:txBody>
            <a:bodyPr wrap="none" rtlCol="0">
              <a:spAutoFit/>
            </a:bodyPr>
            <a:lstStyle/>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Regular"/>
                  <a:ea typeface="MS PGothic" charset="-128"/>
                  <a:cs typeface="+mn-cs"/>
                </a:rPr>
                <a:t>Account on Cloud </a:t>
              </a:r>
            </a:p>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Regular"/>
                  <a:ea typeface="MS PGothic" charset="-128"/>
                  <a:cs typeface="+mn-cs"/>
                </a:rPr>
                <a:t>and Sync in Place</a:t>
              </a:r>
            </a:p>
          </p:txBody>
        </p:sp>
        <p:sp>
          <p:nvSpPr>
            <p:cNvPr id="94" name="TextBox 93">
              <a:extLst>
                <a:ext uri="{FF2B5EF4-FFF2-40B4-BE49-F238E27FC236}">
                  <a16:creationId xmlns:a16="http://schemas.microsoft.com/office/drawing/2014/main" id="{23510B48-3DD0-144E-BF62-13D9B9D5E163}"/>
                </a:ext>
              </a:extLst>
            </p:cNvPr>
            <p:cNvSpPr txBox="1"/>
            <p:nvPr/>
          </p:nvSpPr>
          <p:spPr>
            <a:xfrm>
              <a:off x="3413215" y="748282"/>
              <a:ext cx="1069043" cy="761747"/>
            </a:xfrm>
            <a:prstGeom prst="rect">
              <a:avLst/>
            </a:prstGeom>
            <a:noFill/>
          </p:spPr>
          <p:txBody>
            <a:bodyPr wrap="none" rtlCol="0">
              <a:spAutoFit/>
            </a:bodyPr>
            <a:lstStyle/>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Regular"/>
                  <a:ea typeface="MS PGothic" charset="-128"/>
                  <a:cs typeface="+mn-cs"/>
                </a:rPr>
                <a:t>Ledger on Cloud </a:t>
              </a:r>
            </a:p>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Regular"/>
                  <a:ea typeface="MS PGothic" charset="-128"/>
                  <a:cs typeface="+mn-cs"/>
                </a:rPr>
                <a:t>(Savings Account)</a:t>
              </a:r>
            </a:p>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Authorizer</a:t>
              </a:r>
            </a:p>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Ledger</a:t>
              </a:r>
            </a:p>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IBM Plex Sans Regular"/>
                <a:ea typeface="MS PGothic" charset="-128"/>
                <a:cs typeface="+mn-cs"/>
              </a:endParaRPr>
            </a:p>
          </p:txBody>
        </p:sp>
        <p:sp>
          <p:nvSpPr>
            <p:cNvPr id="96" name="Oval 95">
              <a:extLst>
                <a:ext uri="{FF2B5EF4-FFF2-40B4-BE49-F238E27FC236}">
                  <a16:creationId xmlns:a16="http://schemas.microsoft.com/office/drawing/2014/main" id="{7E8C04E4-6277-8048-AB54-9A8C5AC3C8E3}"/>
                </a:ext>
              </a:extLst>
            </p:cNvPr>
            <p:cNvSpPr>
              <a:spLocks noChangeAspect="1"/>
            </p:cNvSpPr>
            <p:nvPr/>
          </p:nvSpPr>
          <p:spPr>
            <a:xfrm>
              <a:off x="3870601" y="519412"/>
              <a:ext cx="81000" cy="82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Regular"/>
                <a:ea typeface="+mn-ea"/>
                <a:cs typeface="+mn-cs"/>
              </a:endParaRPr>
            </a:p>
          </p:txBody>
        </p:sp>
        <p:sp>
          <p:nvSpPr>
            <p:cNvPr id="103" name="Oval 102">
              <a:extLst>
                <a:ext uri="{FF2B5EF4-FFF2-40B4-BE49-F238E27FC236}">
                  <a16:creationId xmlns:a16="http://schemas.microsoft.com/office/drawing/2014/main" id="{AE3116C7-04DC-F74E-8B84-05C971504904}"/>
                </a:ext>
              </a:extLst>
            </p:cNvPr>
            <p:cNvSpPr>
              <a:spLocks noChangeAspect="1"/>
            </p:cNvSpPr>
            <p:nvPr/>
          </p:nvSpPr>
          <p:spPr>
            <a:xfrm>
              <a:off x="1084892" y="516823"/>
              <a:ext cx="81000" cy="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Regular"/>
                <a:ea typeface="+mn-ea"/>
                <a:cs typeface="+mn-cs"/>
              </a:endParaRPr>
            </a:p>
          </p:txBody>
        </p:sp>
        <p:sp>
          <p:nvSpPr>
            <p:cNvPr id="104" name="TextBox 103">
              <a:extLst>
                <a:ext uri="{FF2B5EF4-FFF2-40B4-BE49-F238E27FC236}">
                  <a16:creationId xmlns:a16="http://schemas.microsoft.com/office/drawing/2014/main" id="{866F41EF-CD15-8048-9E6F-C754872FF147}"/>
                </a:ext>
              </a:extLst>
            </p:cNvPr>
            <p:cNvSpPr txBox="1"/>
            <p:nvPr/>
          </p:nvSpPr>
          <p:spPr>
            <a:xfrm>
              <a:off x="895778" y="735561"/>
              <a:ext cx="693940" cy="623248"/>
            </a:xfrm>
            <a:prstGeom prst="rect">
              <a:avLst/>
            </a:prstGeom>
            <a:noFill/>
          </p:spPr>
          <p:txBody>
            <a:bodyPr wrap="none" rtlCol="0">
              <a:spAutoFit/>
            </a:bodyPr>
            <a:lstStyle/>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Regular"/>
                  <a:ea typeface="MS PGothic" charset="-128"/>
                  <a:cs typeface="+mn-cs"/>
                </a:rPr>
                <a:t>Account </a:t>
              </a:r>
              <a:br>
                <a:rPr kumimoji="0" lang="en-US" sz="1200" b="0" i="0" u="none" strike="noStrike" kern="1200" cap="none" spc="0" normalizeH="0" baseline="0" noProof="0" dirty="0">
                  <a:ln>
                    <a:noFill/>
                  </a:ln>
                  <a:solidFill>
                    <a:srgbClr val="000000"/>
                  </a:solidFill>
                  <a:effectLst/>
                  <a:uLnTx/>
                  <a:uFillTx/>
                  <a:latin typeface="IBM Plex Sans Regular"/>
                  <a:ea typeface="MS PGothic" charset="-128"/>
                  <a:cs typeface="+mn-cs"/>
                </a:rPr>
              </a:br>
              <a:r>
                <a:rPr kumimoji="0" lang="en-US" sz="1200" b="0" i="0" u="none" strike="noStrike" kern="1200" cap="none" spc="0" normalizeH="0" baseline="0" noProof="0" dirty="0">
                  <a:ln>
                    <a:noFill/>
                  </a:ln>
                  <a:solidFill>
                    <a:srgbClr val="000000"/>
                  </a:solidFill>
                  <a:effectLst/>
                  <a:uLnTx/>
                  <a:uFillTx/>
                  <a:latin typeface="IBM Plex Sans Regular"/>
                  <a:ea typeface="MS PGothic" charset="-128"/>
                  <a:cs typeface="+mn-cs"/>
                </a:rPr>
                <a:t>Platform</a:t>
              </a:r>
              <a:br>
                <a:rPr kumimoji="0" lang="en-US" sz="1200" b="0" i="0" u="none" strike="noStrike" kern="1200" cap="none" spc="0" normalizeH="0" baseline="0" noProof="0" dirty="0">
                  <a:ln>
                    <a:noFill/>
                  </a:ln>
                  <a:solidFill>
                    <a:srgbClr val="000000"/>
                  </a:solidFill>
                  <a:effectLst/>
                  <a:uLnTx/>
                  <a:uFillTx/>
                  <a:latin typeface="IBM Plex Sans Regular"/>
                  <a:ea typeface="MS PGothic" charset="-128"/>
                  <a:cs typeface="+mn-cs"/>
                </a:rPr>
              </a:br>
              <a:r>
                <a:rPr kumimoji="0" lang="en-US" sz="1200" b="0" i="0" u="none" strike="noStrike" kern="1200" cap="none" spc="0" normalizeH="0" baseline="0" noProof="0" dirty="0">
                  <a:ln>
                    <a:noFill/>
                  </a:ln>
                  <a:solidFill>
                    <a:srgbClr val="000000"/>
                  </a:solidFill>
                  <a:effectLst/>
                  <a:uLnTx/>
                  <a:uFillTx/>
                  <a:latin typeface="IBM Plex Sans Regular"/>
                  <a:ea typeface="MS PGothic" charset="-128"/>
                  <a:cs typeface="+mn-cs"/>
                </a:rPr>
                <a:t>On</a:t>
              </a:r>
            </a:p>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Regular"/>
                  <a:ea typeface="MS PGothic" charset="-128"/>
                  <a:cs typeface="+mn-cs"/>
                </a:rPr>
                <a:t>Mainframe</a:t>
              </a:r>
            </a:p>
          </p:txBody>
        </p:sp>
        <p:sp>
          <p:nvSpPr>
            <p:cNvPr id="8" name="TextBox 7">
              <a:extLst>
                <a:ext uri="{FF2B5EF4-FFF2-40B4-BE49-F238E27FC236}">
                  <a16:creationId xmlns:a16="http://schemas.microsoft.com/office/drawing/2014/main" id="{490767C8-EB8C-7444-BEDE-B9B7D2EC34AA}"/>
                </a:ext>
              </a:extLst>
            </p:cNvPr>
            <p:cNvSpPr txBox="1"/>
            <p:nvPr/>
          </p:nvSpPr>
          <p:spPr>
            <a:xfrm>
              <a:off x="50086" y="590536"/>
              <a:ext cx="732412" cy="376930"/>
            </a:xfrm>
            <a:prstGeom prst="rect">
              <a:avLst/>
            </a:prstGeom>
            <a:noFill/>
          </p:spPr>
          <p:txBody>
            <a:bodyPr wrap="none" rtlCol="0">
              <a:spAutoFit/>
            </a:bodyPr>
            <a:lstStyle/>
            <a:p>
              <a:pPr marL="0" marR="0" lvl="0" indent="0" algn="l" defTabSz="914598"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Business</a:t>
              </a:r>
            </a:p>
            <a:p>
              <a:pPr marL="0" marR="0" lvl="0" indent="0" algn="l" defTabSz="914598"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Functions</a:t>
              </a:r>
            </a:p>
          </p:txBody>
        </p:sp>
        <p:sp>
          <p:nvSpPr>
            <p:cNvPr id="149" name="Oval 148">
              <a:extLst>
                <a:ext uri="{FF2B5EF4-FFF2-40B4-BE49-F238E27FC236}">
                  <a16:creationId xmlns:a16="http://schemas.microsoft.com/office/drawing/2014/main" id="{6A00869A-4C19-DB46-829A-0AFDEBD06BE3}"/>
                </a:ext>
              </a:extLst>
            </p:cNvPr>
            <p:cNvSpPr>
              <a:spLocks noChangeAspect="1"/>
            </p:cNvSpPr>
            <p:nvPr/>
          </p:nvSpPr>
          <p:spPr>
            <a:xfrm>
              <a:off x="6126578" y="503651"/>
              <a:ext cx="81000" cy="824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Regular"/>
                <a:ea typeface="+mn-ea"/>
                <a:cs typeface="+mn-cs"/>
              </a:endParaRPr>
            </a:p>
          </p:txBody>
        </p:sp>
        <p:pic>
          <p:nvPicPr>
            <p:cNvPr id="59" name="Picture 11">
              <a:extLst>
                <a:ext uri="{FF2B5EF4-FFF2-40B4-BE49-F238E27FC236}">
                  <a16:creationId xmlns:a16="http://schemas.microsoft.com/office/drawing/2014/main" id="{84BD0CEA-071E-6640-A4D0-30704391552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0119" y="1036901"/>
              <a:ext cx="504285" cy="499086"/>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Group 4">
            <a:extLst>
              <a:ext uri="{FF2B5EF4-FFF2-40B4-BE49-F238E27FC236}">
                <a16:creationId xmlns:a16="http://schemas.microsoft.com/office/drawing/2014/main" id="{5B0063D6-8A61-F44F-87B0-FBA38ADB71EF}"/>
              </a:ext>
            </a:extLst>
          </p:cNvPr>
          <p:cNvGrpSpPr/>
          <p:nvPr/>
        </p:nvGrpSpPr>
        <p:grpSpPr>
          <a:xfrm>
            <a:off x="76052" y="2293029"/>
            <a:ext cx="11963381" cy="1747368"/>
            <a:chOff x="57039" y="1719771"/>
            <a:chExt cx="8972536" cy="1310526"/>
          </a:xfrm>
        </p:grpSpPr>
        <p:sp>
          <p:nvSpPr>
            <p:cNvPr id="114" name="TextBox 113">
              <a:extLst>
                <a:ext uri="{FF2B5EF4-FFF2-40B4-BE49-F238E27FC236}">
                  <a16:creationId xmlns:a16="http://schemas.microsoft.com/office/drawing/2014/main" id="{A6A91600-CD90-E046-8B2B-EAF67B49F072}"/>
                </a:ext>
              </a:extLst>
            </p:cNvPr>
            <p:cNvSpPr txBox="1"/>
            <p:nvPr/>
          </p:nvSpPr>
          <p:spPr>
            <a:xfrm>
              <a:off x="5175407" y="1837711"/>
              <a:ext cx="1961114" cy="1192586"/>
            </a:xfrm>
            <a:prstGeom prst="rect">
              <a:avLst/>
            </a:prstGeom>
            <a:noFill/>
          </p:spPr>
          <p:txBody>
            <a:bodyPr wrap="none" rtlCol="0">
              <a:spAutoFit/>
            </a:bodyPr>
            <a:lstStyle/>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IBM Plex Sans Regular"/>
                  <a:ea typeface="MS PGothic" charset="-128"/>
                  <a:cs typeface="+mn-cs"/>
                </a:rPr>
                <a:t>Coexistence+</a:t>
              </a:r>
            </a:p>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Regular"/>
                  <a:ea typeface="MS PGothic" charset="-128"/>
                  <a:cs typeface="+mn-cs"/>
                </a:rPr>
                <a:t>Batch </a:t>
              </a:r>
              <a:br>
                <a:rPr kumimoji="0" lang="en-US" sz="1200" b="0" i="0" u="none" strike="noStrike" kern="1200" cap="none" spc="0" normalizeH="0" baseline="0" noProof="0" dirty="0">
                  <a:ln>
                    <a:noFill/>
                  </a:ln>
                  <a:solidFill>
                    <a:srgbClr val="000000"/>
                  </a:solidFill>
                  <a:effectLst/>
                  <a:uLnTx/>
                  <a:uFillTx/>
                  <a:latin typeface="IBM Plex Sans Regular"/>
                  <a:ea typeface="MS PGothic" charset="-128"/>
                  <a:cs typeface="+mn-cs"/>
                </a:rPr>
              </a:br>
              <a:r>
                <a:rPr kumimoji="0" lang="en-US" sz="1200" b="0" i="0" u="none" strike="noStrike" kern="1200" cap="none" spc="0" normalizeH="0" baseline="0" noProof="0" dirty="0">
                  <a:ln>
                    <a:noFill/>
                  </a:ln>
                  <a:solidFill>
                    <a:srgbClr val="000000"/>
                  </a:solidFill>
                  <a:effectLst/>
                  <a:uLnTx/>
                  <a:uFillTx/>
                  <a:latin typeface="IBM Plex Sans Regular"/>
                  <a:ea typeface="MS PGothic" charset="-128"/>
                  <a:cs typeface="+mn-cs"/>
                </a:rPr>
                <a:t>(Annotation and Reversal Postings)</a:t>
              </a:r>
            </a:p>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Regular"/>
                  <a:ea typeface="MS PGothic" charset="-128"/>
                  <a:cs typeface="+mn-cs"/>
                </a:rPr>
                <a:t>Legacy Inbound</a:t>
              </a:r>
            </a:p>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Regular"/>
                  <a:ea typeface="MS PGothic" charset="-128"/>
                  <a:cs typeface="+mn-cs"/>
                </a:rPr>
                <a:t>Legacy Outbound</a:t>
              </a:r>
            </a:p>
            <a:p>
              <a:pPr marL="0" marR="0" lvl="0" indent="0" algn="ctr" defTabSz="914598"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dirty="0">
                  <a:ln>
                    <a:noFill/>
                  </a:ln>
                  <a:solidFill>
                    <a:srgbClr val="000000"/>
                  </a:solidFill>
                  <a:effectLst/>
                  <a:uLnTx/>
                  <a:uFillTx/>
                  <a:latin typeface="IBM Plex Sans Regular"/>
                  <a:ea typeface="MS PGothic" charset="-128"/>
                  <a:cs typeface="+mn-cs"/>
                </a:rPr>
              </a:br>
              <a:endParaRPr kumimoji="0" lang="en-US" sz="1200" b="0" i="0" u="none" strike="noStrike" kern="1200" cap="none" spc="0" normalizeH="0" baseline="0" noProof="0" dirty="0">
                <a:ln>
                  <a:noFill/>
                </a:ln>
                <a:solidFill>
                  <a:srgbClr val="000000"/>
                </a:solidFill>
                <a:effectLst/>
                <a:uLnTx/>
                <a:uFillTx/>
                <a:latin typeface="IBM Plex Sans Regular"/>
                <a:ea typeface="MS PGothic" charset="-128"/>
                <a:cs typeface="+mn-cs"/>
              </a:endParaRPr>
            </a:p>
          </p:txBody>
        </p:sp>
        <p:sp>
          <p:nvSpPr>
            <p:cNvPr id="115" name="TextBox 114">
              <a:extLst>
                <a:ext uri="{FF2B5EF4-FFF2-40B4-BE49-F238E27FC236}">
                  <a16:creationId xmlns:a16="http://schemas.microsoft.com/office/drawing/2014/main" id="{A5A69A0D-2E42-694B-8D01-A0E0427059F0}"/>
                </a:ext>
              </a:extLst>
            </p:cNvPr>
            <p:cNvSpPr txBox="1"/>
            <p:nvPr/>
          </p:nvSpPr>
          <p:spPr>
            <a:xfrm>
              <a:off x="7640291" y="1802985"/>
              <a:ext cx="1320917" cy="961610"/>
            </a:xfrm>
            <a:prstGeom prst="rect">
              <a:avLst/>
            </a:prstGeom>
            <a:noFill/>
          </p:spPr>
          <p:txBody>
            <a:bodyPr wrap="square" rtlCol="0">
              <a:spAutoFit/>
            </a:bodyPr>
            <a:lstStyle/>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IBM Plex Sans Regular"/>
                  <a:ea typeface="MS PGothic" charset="-128"/>
                  <a:cs typeface="+mn-cs"/>
                </a:rPr>
                <a:t>Coexistence++</a:t>
              </a:r>
            </a:p>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IBM Plex Sans Regular"/>
                <a:ea typeface="MS PGothic" charset="-128"/>
                <a:cs typeface="+mn-cs"/>
              </a:endParaRPr>
            </a:p>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0000"/>
                  </a:solidFill>
                  <a:effectLst/>
                  <a:uLnTx/>
                  <a:uFillTx/>
                  <a:latin typeface="IBM Plex Sans Regular"/>
                  <a:ea typeface="MS PGothic" charset="-128"/>
                  <a:cs typeface="+mn-cs"/>
                </a:rPr>
                <a:t>Lifecycle Management</a:t>
              </a:r>
            </a:p>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000000"/>
                  </a:solidFill>
                  <a:effectLst/>
                  <a:uLnTx/>
                  <a:uFillTx/>
                  <a:latin typeface="IBM Plex Sans Regular"/>
                  <a:ea typeface="MS PGothic" charset="-128"/>
                  <a:cs typeface="+mn-cs"/>
                </a:rPr>
                <a:t>Observability</a:t>
              </a:r>
            </a:p>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333"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cxnSp>
          <p:nvCxnSpPr>
            <p:cNvPr id="116" name="Straight Connector 115">
              <a:extLst>
                <a:ext uri="{FF2B5EF4-FFF2-40B4-BE49-F238E27FC236}">
                  <a16:creationId xmlns:a16="http://schemas.microsoft.com/office/drawing/2014/main" id="{AD26A085-C852-E94F-92AF-AB07671238EA}"/>
                </a:ext>
              </a:extLst>
            </p:cNvPr>
            <p:cNvCxnSpPr>
              <a:cxnSpLocks/>
            </p:cNvCxnSpPr>
            <p:nvPr/>
          </p:nvCxnSpPr>
          <p:spPr bwMode="auto">
            <a:xfrm>
              <a:off x="117427" y="1770941"/>
              <a:ext cx="8912148" cy="29830"/>
            </a:xfrm>
            <a:prstGeom prst="line">
              <a:avLst/>
            </a:prstGeom>
            <a:ln w="38100">
              <a:solidFill>
                <a:srgbClr val="6F6F6F"/>
              </a:solidFill>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55" name="TextBox 54">
              <a:extLst>
                <a:ext uri="{FF2B5EF4-FFF2-40B4-BE49-F238E27FC236}">
                  <a16:creationId xmlns:a16="http://schemas.microsoft.com/office/drawing/2014/main" id="{31755D17-69F5-C740-AE84-44B3FC2D7EF7}"/>
                </a:ext>
              </a:extLst>
            </p:cNvPr>
            <p:cNvSpPr txBox="1"/>
            <p:nvPr/>
          </p:nvSpPr>
          <p:spPr>
            <a:xfrm>
              <a:off x="57039" y="1842783"/>
              <a:ext cx="875480" cy="223091"/>
            </a:xfrm>
            <a:prstGeom prst="rect">
              <a:avLst/>
            </a:prstGeom>
            <a:noFill/>
          </p:spPr>
          <p:txBody>
            <a:bodyPr wrap="none" rtlCol="0">
              <a:spAutoFit/>
            </a:bodyPr>
            <a:lstStyle/>
            <a:p>
              <a:pPr marL="0" marR="0" lvl="0" indent="0" algn="l" defTabSz="914598"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Coexistence</a:t>
              </a:r>
            </a:p>
          </p:txBody>
        </p:sp>
        <p:sp>
          <p:nvSpPr>
            <p:cNvPr id="3" name="Rectangle 2">
              <a:extLst>
                <a:ext uri="{FF2B5EF4-FFF2-40B4-BE49-F238E27FC236}">
                  <a16:creationId xmlns:a16="http://schemas.microsoft.com/office/drawing/2014/main" id="{D94BBC7D-D51A-194D-8938-5EC3B65AA6D5}"/>
                </a:ext>
              </a:extLst>
            </p:cNvPr>
            <p:cNvSpPr/>
            <p:nvPr/>
          </p:nvSpPr>
          <p:spPr>
            <a:xfrm>
              <a:off x="3435332" y="1808766"/>
              <a:ext cx="1239763" cy="900247"/>
            </a:xfrm>
            <a:prstGeom prst="rect">
              <a:avLst/>
            </a:prstGeom>
            <a:noFill/>
          </p:spPr>
          <p:txBody>
            <a:bodyPr wrap="none" rtlCol="0">
              <a:spAutoFit/>
            </a:bodyPr>
            <a:lstStyle/>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IBM Plex Sans Regular"/>
                  <a:ea typeface="MS PGothic" charset="-128"/>
                  <a:cs typeface="+mn-cs"/>
                </a:rPr>
                <a:t>Coexistence</a:t>
              </a:r>
              <a:br>
                <a:rPr kumimoji="0" lang="en-US" sz="1200" b="1" i="0" u="none" strike="noStrike" kern="1200" cap="none" spc="0" normalizeH="0" baseline="0" noProof="0" dirty="0">
                  <a:ln>
                    <a:noFill/>
                  </a:ln>
                  <a:solidFill>
                    <a:srgbClr val="000000"/>
                  </a:solidFill>
                  <a:effectLst/>
                  <a:uLnTx/>
                  <a:uFillTx/>
                  <a:latin typeface="IBM Plex Sans Regular"/>
                  <a:ea typeface="MS PGothic" charset="-128"/>
                  <a:cs typeface="+mn-cs"/>
                </a:rPr>
              </a:br>
              <a:endParaRPr kumimoji="0" lang="en-US" sz="1200" b="1" i="0" u="none" strike="noStrike" kern="1200" cap="none" spc="0" normalizeH="0" baseline="0" noProof="0" dirty="0">
                <a:ln>
                  <a:noFill/>
                </a:ln>
                <a:solidFill>
                  <a:srgbClr val="000000"/>
                </a:solidFill>
                <a:effectLst/>
                <a:uLnTx/>
                <a:uFillTx/>
                <a:latin typeface="IBM Plex Sans Regular"/>
                <a:ea typeface="MS PGothic" charset="-128"/>
                <a:cs typeface="+mn-cs"/>
              </a:endParaRPr>
            </a:p>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Regular"/>
                  <a:ea typeface="MS PGothic" charset="-128"/>
                  <a:cs typeface="+mn-cs"/>
                </a:rPr>
                <a:t>Data Synchronization</a:t>
              </a:r>
            </a:p>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IBM Plex Sans Regular"/>
                <a:ea typeface="MS PGothic" charset="-128"/>
                <a:cs typeface="+mn-cs"/>
              </a:endParaRPr>
            </a:p>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Regular"/>
                  <a:ea typeface="MS PGothic" charset="-128"/>
                  <a:cs typeface="+mn-cs"/>
                </a:rPr>
                <a:t>Online (X0)</a:t>
              </a:r>
            </a:p>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IBM Plex Sans Regular"/>
                  <a:ea typeface="MS PGothic" charset="-128"/>
                  <a:cs typeface="+mn-cs"/>
                </a:rPr>
                <a:t>Batch (Postings)</a:t>
              </a:r>
            </a:p>
          </p:txBody>
        </p:sp>
        <p:sp>
          <p:nvSpPr>
            <p:cNvPr id="58" name="Rectangle 57">
              <a:extLst>
                <a:ext uri="{FF2B5EF4-FFF2-40B4-BE49-F238E27FC236}">
                  <a16:creationId xmlns:a16="http://schemas.microsoft.com/office/drawing/2014/main" id="{1E5D31A5-1D21-B44B-B8AB-02CC3A553D0B}"/>
                </a:ext>
              </a:extLst>
            </p:cNvPr>
            <p:cNvSpPr/>
            <p:nvPr/>
          </p:nvSpPr>
          <p:spPr>
            <a:xfrm>
              <a:off x="4240394" y="1885381"/>
              <a:ext cx="889987" cy="223091"/>
            </a:xfrm>
            <a:prstGeom prst="rect">
              <a:avLst/>
            </a:prstGeom>
            <a:noFill/>
          </p:spPr>
          <p:txBody>
            <a:bodyPr wrap="square" rtlCol="0">
              <a:spAutoFit/>
            </a:bodyPr>
            <a:lstStyle/>
            <a:p>
              <a:pPr marL="0" marR="0" lvl="0" indent="0" algn="l" defTabSz="914598"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0000"/>
                </a:solidFill>
                <a:effectLst/>
                <a:uLnTx/>
                <a:uFillTx/>
                <a:latin typeface="IBM Plex Sans" charset="0"/>
                <a:ea typeface="MS PGothic" charset="-128"/>
                <a:cs typeface="+mn-cs"/>
              </a:endParaRPr>
            </a:p>
          </p:txBody>
        </p:sp>
        <p:sp>
          <p:nvSpPr>
            <p:cNvPr id="62" name="Oval 61">
              <a:extLst>
                <a:ext uri="{FF2B5EF4-FFF2-40B4-BE49-F238E27FC236}">
                  <a16:creationId xmlns:a16="http://schemas.microsoft.com/office/drawing/2014/main" id="{EB1B5BB7-ABF2-E84D-87A6-BF573D849E74}"/>
                </a:ext>
              </a:extLst>
            </p:cNvPr>
            <p:cNvSpPr>
              <a:spLocks noChangeAspect="1"/>
            </p:cNvSpPr>
            <p:nvPr/>
          </p:nvSpPr>
          <p:spPr>
            <a:xfrm>
              <a:off x="2399813" y="1733297"/>
              <a:ext cx="81000" cy="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Regular"/>
                <a:ea typeface="+mn-ea"/>
                <a:cs typeface="+mn-cs"/>
              </a:endParaRPr>
            </a:p>
          </p:txBody>
        </p:sp>
        <p:sp>
          <p:nvSpPr>
            <p:cNvPr id="65" name="Oval 64">
              <a:extLst>
                <a:ext uri="{FF2B5EF4-FFF2-40B4-BE49-F238E27FC236}">
                  <a16:creationId xmlns:a16="http://schemas.microsoft.com/office/drawing/2014/main" id="{8656B691-4702-044C-B78F-EFDFA36184BD}"/>
                </a:ext>
              </a:extLst>
            </p:cNvPr>
            <p:cNvSpPr>
              <a:spLocks noChangeAspect="1"/>
            </p:cNvSpPr>
            <p:nvPr/>
          </p:nvSpPr>
          <p:spPr>
            <a:xfrm>
              <a:off x="1168072" y="1719771"/>
              <a:ext cx="81000" cy="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Regular"/>
                <a:ea typeface="+mn-ea"/>
                <a:cs typeface="+mn-cs"/>
              </a:endParaRPr>
            </a:p>
          </p:txBody>
        </p:sp>
        <p:sp>
          <p:nvSpPr>
            <p:cNvPr id="68" name="Oval 67">
              <a:extLst>
                <a:ext uri="{FF2B5EF4-FFF2-40B4-BE49-F238E27FC236}">
                  <a16:creationId xmlns:a16="http://schemas.microsoft.com/office/drawing/2014/main" id="{708FED72-304F-BD48-9023-3E308AFBD9E4}"/>
                </a:ext>
              </a:extLst>
            </p:cNvPr>
            <p:cNvSpPr>
              <a:spLocks noChangeAspect="1"/>
            </p:cNvSpPr>
            <p:nvPr/>
          </p:nvSpPr>
          <p:spPr>
            <a:xfrm>
              <a:off x="3995478" y="1726257"/>
              <a:ext cx="81000" cy="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Regular"/>
                <a:ea typeface="+mn-ea"/>
                <a:cs typeface="+mn-cs"/>
              </a:endParaRPr>
            </a:p>
          </p:txBody>
        </p:sp>
        <p:sp>
          <p:nvSpPr>
            <p:cNvPr id="69" name="Oval 68">
              <a:extLst>
                <a:ext uri="{FF2B5EF4-FFF2-40B4-BE49-F238E27FC236}">
                  <a16:creationId xmlns:a16="http://schemas.microsoft.com/office/drawing/2014/main" id="{2B1117F5-F1E0-904F-8CF1-87466AD6ED59}"/>
                </a:ext>
              </a:extLst>
            </p:cNvPr>
            <p:cNvSpPr>
              <a:spLocks noChangeAspect="1"/>
            </p:cNvSpPr>
            <p:nvPr/>
          </p:nvSpPr>
          <p:spPr>
            <a:xfrm>
              <a:off x="6110244" y="1726136"/>
              <a:ext cx="97334" cy="973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Regular"/>
                  <a:ea typeface="+mn-ea"/>
                  <a:cs typeface="+mn-cs"/>
                </a:rPr>
                <a:t>c</a:t>
              </a:r>
            </a:p>
          </p:txBody>
        </p:sp>
        <p:sp>
          <p:nvSpPr>
            <p:cNvPr id="70" name="Oval 69">
              <a:extLst>
                <a:ext uri="{FF2B5EF4-FFF2-40B4-BE49-F238E27FC236}">
                  <a16:creationId xmlns:a16="http://schemas.microsoft.com/office/drawing/2014/main" id="{6B4F7C62-114B-F246-B51E-3DBF24483373}"/>
                </a:ext>
              </a:extLst>
            </p:cNvPr>
            <p:cNvSpPr>
              <a:spLocks noChangeAspect="1"/>
            </p:cNvSpPr>
            <p:nvPr/>
          </p:nvSpPr>
          <p:spPr>
            <a:xfrm>
              <a:off x="8325807" y="1755051"/>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Regular"/>
                <a:ea typeface="+mn-ea"/>
                <a:cs typeface="+mn-cs"/>
              </a:endParaRPr>
            </a:p>
          </p:txBody>
        </p:sp>
        <p:pic>
          <p:nvPicPr>
            <p:cNvPr id="76" name="Picture 18">
              <a:extLst>
                <a:ext uri="{FF2B5EF4-FFF2-40B4-BE49-F238E27FC236}">
                  <a16:creationId xmlns:a16="http://schemas.microsoft.com/office/drawing/2014/main" id="{7A6F1778-AF54-7F4B-AEE5-51A94C0372C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9313" y="2153117"/>
              <a:ext cx="560095" cy="565840"/>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 name="Group 5">
            <a:extLst>
              <a:ext uri="{FF2B5EF4-FFF2-40B4-BE49-F238E27FC236}">
                <a16:creationId xmlns:a16="http://schemas.microsoft.com/office/drawing/2014/main" id="{BD681093-2A2C-B24B-A4D7-30C163B6B1B9}"/>
              </a:ext>
            </a:extLst>
          </p:cNvPr>
          <p:cNvGrpSpPr/>
          <p:nvPr/>
        </p:nvGrpSpPr>
        <p:grpSpPr>
          <a:xfrm>
            <a:off x="103264" y="3689778"/>
            <a:ext cx="12057189" cy="1171850"/>
            <a:chOff x="77448" y="2767333"/>
            <a:chExt cx="9042892" cy="878887"/>
          </a:xfrm>
        </p:grpSpPr>
        <p:sp>
          <p:nvSpPr>
            <p:cNvPr id="140" name="TextBox 139">
              <a:extLst>
                <a:ext uri="{FF2B5EF4-FFF2-40B4-BE49-F238E27FC236}">
                  <a16:creationId xmlns:a16="http://schemas.microsoft.com/office/drawing/2014/main" id="{F28B20B5-4050-0B4C-B79B-E7F2A836062C}"/>
                </a:ext>
              </a:extLst>
            </p:cNvPr>
            <p:cNvSpPr txBox="1"/>
            <p:nvPr/>
          </p:nvSpPr>
          <p:spPr>
            <a:xfrm>
              <a:off x="1977863" y="3066258"/>
              <a:ext cx="846626" cy="192409"/>
            </a:xfrm>
            <a:prstGeom prst="rect">
              <a:avLst/>
            </a:prstGeom>
            <a:noFill/>
          </p:spPr>
          <p:txBody>
            <a:bodyPr wrap="none" rtlCol="0">
              <a:spAutoFit/>
            </a:bodyPr>
            <a:lstStyle/>
            <a:p>
              <a:pPr marL="0" marR="0" lvl="0" indent="0" algn="l" defTabSz="914598"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On-Prem Cloud</a:t>
              </a:r>
            </a:p>
          </p:txBody>
        </p:sp>
        <p:sp>
          <p:nvSpPr>
            <p:cNvPr id="141" name="TextBox 140">
              <a:extLst>
                <a:ext uri="{FF2B5EF4-FFF2-40B4-BE49-F238E27FC236}">
                  <a16:creationId xmlns:a16="http://schemas.microsoft.com/office/drawing/2014/main" id="{61D07328-D13B-9549-B7F6-8602533EBD2A}"/>
                </a:ext>
              </a:extLst>
            </p:cNvPr>
            <p:cNvSpPr txBox="1"/>
            <p:nvPr/>
          </p:nvSpPr>
          <p:spPr>
            <a:xfrm>
              <a:off x="3438523" y="3048721"/>
              <a:ext cx="1297471" cy="315567"/>
            </a:xfrm>
            <a:prstGeom prst="rect">
              <a:avLst/>
            </a:prstGeom>
            <a:noFill/>
          </p:spPr>
          <p:txBody>
            <a:bodyPr wrap="none" rtlCol="0">
              <a:spAutoFit/>
            </a:bodyPr>
            <a:lstStyle/>
            <a:p>
              <a:pPr marL="0" marR="0" lvl="0" indent="0" algn="l" defTabSz="914598"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Multi-DC On-Prem Cloud </a:t>
              </a:r>
            </a:p>
            <a:p>
              <a:pPr marL="0" marR="0" lvl="0" indent="0" algn="l" defTabSz="914598"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with OpenShift</a:t>
              </a:r>
            </a:p>
          </p:txBody>
        </p:sp>
        <p:sp>
          <p:nvSpPr>
            <p:cNvPr id="143" name="TextBox 142">
              <a:extLst>
                <a:ext uri="{FF2B5EF4-FFF2-40B4-BE49-F238E27FC236}">
                  <a16:creationId xmlns:a16="http://schemas.microsoft.com/office/drawing/2014/main" id="{4DBABBE9-0013-C64A-A14C-C635FB01D7C0}"/>
                </a:ext>
              </a:extLst>
            </p:cNvPr>
            <p:cNvSpPr txBox="1"/>
            <p:nvPr/>
          </p:nvSpPr>
          <p:spPr>
            <a:xfrm>
              <a:off x="8204709" y="3268059"/>
              <a:ext cx="246702" cy="284742"/>
            </a:xfrm>
            <a:prstGeom prst="rect">
              <a:avLst/>
            </a:prstGeom>
            <a:noFill/>
          </p:spPr>
          <p:txBody>
            <a:bodyPr wrap="none" rtlCol="0">
              <a:spAutoFit/>
            </a:bodyPr>
            <a:lstStyle/>
            <a:p>
              <a:pPr marL="0" marR="0" lvl="0" indent="0" algn="l" defTabSz="914598"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a:t>
              </a:r>
            </a:p>
          </p:txBody>
        </p:sp>
        <p:sp>
          <p:nvSpPr>
            <p:cNvPr id="144" name="TextBox 143">
              <a:extLst>
                <a:ext uri="{FF2B5EF4-FFF2-40B4-BE49-F238E27FC236}">
                  <a16:creationId xmlns:a16="http://schemas.microsoft.com/office/drawing/2014/main" id="{4EA477E3-243B-F644-9509-337C1695E2BD}"/>
                </a:ext>
              </a:extLst>
            </p:cNvPr>
            <p:cNvSpPr txBox="1"/>
            <p:nvPr/>
          </p:nvSpPr>
          <p:spPr>
            <a:xfrm>
              <a:off x="5635529" y="3019678"/>
              <a:ext cx="870671" cy="561884"/>
            </a:xfrm>
            <a:prstGeom prst="rect">
              <a:avLst/>
            </a:prstGeom>
            <a:noFill/>
          </p:spPr>
          <p:txBody>
            <a:bodyPr wrap="none" rtlCol="0">
              <a:spAutoFit/>
            </a:bodyPr>
            <a:lstStyle/>
            <a:p>
              <a:pPr marL="0" marR="0" lvl="0" indent="0" algn="l" defTabSz="914598"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Multi –DC </a:t>
              </a:r>
              <a:br>
                <a:rPr kumimoji="0" lang="en-US" sz="10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br>
              <a:r>
                <a:rPr kumimoji="0" lang="en-US" sz="10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On-Prem Cloud </a:t>
              </a:r>
              <a:br>
                <a:rPr kumimoji="0" lang="en-US" sz="10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br>
              <a:r>
                <a:rPr kumimoji="0" lang="en-US" sz="10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with OpenShift</a:t>
              </a:r>
            </a:p>
            <a:p>
              <a:pPr marL="0" marR="0" lvl="0" indent="0" algn="l" defTabSz="914598" rtl="0" eaLnBrk="1" fontAlgn="auto" latinLnBrk="0" hangingPunct="1">
                <a:lnSpc>
                  <a:spcPct val="100000"/>
                </a:lnSpc>
                <a:spcBef>
                  <a:spcPts val="0"/>
                </a:spcBef>
                <a:spcAft>
                  <a:spcPts val="0"/>
                </a:spcAft>
                <a:buClrTx/>
                <a:buSzTx/>
                <a:buFontTx/>
                <a:buNone/>
                <a:tabLst/>
                <a:defRPr/>
              </a:pPr>
              <a:endParaRPr kumimoji="0" lang="en-US" sz="10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45" name="TextBox 144">
              <a:extLst>
                <a:ext uri="{FF2B5EF4-FFF2-40B4-BE49-F238E27FC236}">
                  <a16:creationId xmlns:a16="http://schemas.microsoft.com/office/drawing/2014/main" id="{812F1C8B-B95F-6E4C-860A-805344A7D4BE}"/>
                </a:ext>
              </a:extLst>
            </p:cNvPr>
            <p:cNvSpPr txBox="1"/>
            <p:nvPr/>
          </p:nvSpPr>
          <p:spPr>
            <a:xfrm>
              <a:off x="8477177" y="3207494"/>
              <a:ext cx="643163" cy="438726"/>
            </a:xfrm>
            <a:prstGeom prst="rect">
              <a:avLst/>
            </a:prstGeom>
            <a:noFill/>
          </p:spPr>
          <p:txBody>
            <a:bodyPr wrap="square" rtlCol="0">
              <a:spAutoFit/>
            </a:bodyPr>
            <a:lstStyle/>
            <a:p>
              <a:pPr marL="0" marR="0" lvl="0" indent="0" algn="l" defTabSz="914598"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AWS</a:t>
              </a:r>
              <a:br>
                <a:rPr kumimoji="0" lang="en-US" sz="10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br>
              <a:r>
                <a:rPr kumimoji="0" lang="en-US" sz="10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with OpenShift</a:t>
              </a:r>
            </a:p>
          </p:txBody>
        </p:sp>
        <p:sp>
          <p:nvSpPr>
            <p:cNvPr id="147" name="TextBox 146">
              <a:extLst>
                <a:ext uri="{FF2B5EF4-FFF2-40B4-BE49-F238E27FC236}">
                  <a16:creationId xmlns:a16="http://schemas.microsoft.com/office/drawing/2014/main" id="{92F629D5-E584-554F-BF33-4CE01DD6B695}"/>
                </a:ext>
              </a:extLst>
            </p:cNvPr>
            <p:cNvSpPr txBox="1"/>
            <p:nvPr/>
          </p:nvSpPr>
          <p:spPr>
            <a:xfrm>
              <a:off x="136327" y="2844629"/>
              <a:ext cx="667490" cy="376930"/>
            </a:xfrm>
            <a:prstGeom prst="rect">
              <a:avLst/>
            </a:prstGeom>
            <a:noFill/>
          </p:spPr>
          <p:txBody>
            <a:bodyPr wrap="none" rtlCol="0">
              <a:spAutoFit/>
            </a:bodyPr>
            <a:lstStyle/>
            <a:p>
              <a:pPr marL="0" marR="0" lvl="0" indent="0" algn="l" defTabSz="914598"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Cloud </a:t>
              </a:r>
            </a:p>
            <a:p>
              <a:pPr marL="0" marR="0" lvl="0" indent="0" algn="l" defTabSz="914598"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Platform</a:t>
              </a:r>
            </a:p>
          </p:txBody>
        </p:sp>
        <p:sp>
          <p:nvSpPr>
            <p:cNvPr id="151" name="TextBox 150">
              <a:extLst>
                <a:ext uri="{FF2B5EF4-FFF2-40B4-BE49-F238E27FC236}">
                  <a16:creationId xmlns:a16="http://schemas.microsoft.com/office/drawing/2014/main" id="{1890DABD-9013-A84C-B2A2-2A2D58338A32}"/>
                </a:ext>
              </a:extLst>
            </p:cNvPr>
            <p:cNvSpPr txBox="1"/>
            <p:nvPr/>
          </p:nvSpPr>
          <p:spPr>
            <a:xfrm>
              <a:off x="6563278" y="3096621"/>
              <a:ext cx="356108" cy="192409"/>
            </a:xfrm>
            <a:prstGeom prst="rect">
              <a:avLst/>
            </a:prstGeom>
            <a:noFill/>
          </p:spPr>
          <p:txBody>
            <a:bodyPr wrap="none" rtlCol="0">
              <a:spAutoFit/>
            </a:bodyPr>
            <a:lstStyle/>
            <a:p>
              <a:pPr marL="0" marR="0" lvl="0" indent="0" algn="l" defTabSz="914598"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AWS</a:t>
              </a:r>
            </a:p>
          </p:txBody>
        </p:sp>
        <p:sp>
          <p:nvSpPr>
            <p:cNvPr id="152" name="TextBox 151">
              <a:extLst>
                <a:ext uri="{FF2B5EF4-FFF2-40B4-BE49-F238E27FC236}">
                  <a16:creationId xmlns:a16="http://schemas.microsoft.com/office/drawing/2014/main" id="{F9825B47-AC86-A747-AB05-5C55F99F6E51}"/>
                </a:ext>
              </a:extLst>
            </p:cNvPr>
            <p:cNvSpPr txBox="1"/>
            <p:nvPr/>
          </p:nvSpPr>
          <p:spPr>
            <a:xfrm>
              <a:off x="6360499" y="3037928"/>
              <a:ext cx="246702" cy="284742"/>
            </a:xfrm>
            <a:prstGeom prst="rect">
              <a:avLst/>
            </a:prstGeom>
            <a:noFill/>
          </p:spPr>
          <p:txBody>
            <a:bodyPr wrap="none" rtlCol="0">
              <a:spAutoFit/>
            </a:bodyPr>
            <a:lstStyle/>
            <a:p>
              <a:pPr marL="0" marR="0" lvl="0" indent="0" algn="l" defTabSz="914598"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a:t>
              </a:r>
            </a:p>
          </p:txBody>
        </p:sp>
        <p:sp>
          <p:nvSpPr>
            <p:cNvPr id="154" name="TextBox 153">
              <a:extLst>
                <a:ext uri="{FF2B5EF4-FFF2-40B4-BE49-F238E27FC236}">
                  <a16:creationId xmlns:a16="http://schemas.microsoft.com/office/drawing/2014/main" id="{11FBAF33-6B33-224D-B4B5-71FF3F50FE67}"/>
                </a:ext>
              </a:extLst>
            </p:cNvPr>
            <p:cNvSpPr txBox="1"/>
            <p:nvPr/>
          </p:nvSpPr>
          <p:spPr>
            <a:xfrm>
              <a:off x="7471892" y="3180935"/>
              <a:ext cx="870671" cy="438726"/>
            </a:xfrm>
            <a:prstGeom prst="rect">
              <a:avLst/>
            </a:prstGeom>
            <a:noFill/>
          </p:spPr>
          <p:txBody>
            <a:bodyPr wrap="none" rtlCol="0">
              <a:spAutoFit/>
            </a:bodyPr>
            <a:lstStyle/>
            <a:p>
              <a:pPr marL="0" marR="0" lvl="0" indent="0" algn="l" defTabSz="914598"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Multi-DC</a:t>
              </a:r>
              <a:br>
                <a:rPr kumimoji="0" lang="en-US" sz="10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br>
              <a:r>
                <a:rPr kumimoji="0" lang="en-US" sz="10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On-Prem Cloud </a:t>
              </a:r>
            </a:p>
            <a:p>
              <a:pPr marL="0" marR="0" lvl="0" indent="0" algn="l" defTabSz="914598"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with OpenShift</a:t>
              </a:r>
            </a:p>
          </p:txBody>
        </p:sp>
        <p:sp>
          <p:nvSpPr>
            <p:cNvPr id="64" name="TextBox 63">
              <a:extLst>
                <a:ext uri="{FF2B5EF4-FFF2-40B4-BE49-F238E27FC236}">
                  <a16:creationId xmlns:a16="http://schemas.microsoft.com/office/drawing/2014/main" id="{189BCF8B-9EE2-A64C-822B-3C8C2518835F}"/>
                </a:ext>
              </a:extLst>
            </p:cNvPr>
            <p:cNvSpPr txBox="1"/>
            <p:nvPr/>
          </p:nvSpPr>
          <p:spPr>
            <a:xfrm>
              <a:off x="7974970" y="2884798"/>
              <a:ext cx="697547" cy="192409"/>
            </a:xfrm>
            <a:prstGeom prst="rect">
              <a:avLst/>
            </a:prstGeom>
            <a:noFill/>
          </p:spPr>
          <p:txBody>
            <a:bodyPr wrap="none" rtlCol="0">
              <a:spAutoFit/>
            </a:bodyPr>
            <a:lstStyle/>
            <a:p>
              <a:pPr marL="0" marR="0" lvl="0" indent="0" algn="l" defTabSz="914598"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Multi-region</a:t>
              </a:r>
            </a:p>
          </p:txBody>
        </p:sp>
        <p:cxnSp>
          <p:nvCxnSpPr>
            <p:cNvPr id="51" name="Straight Connector 50">
              <a:extLst>
                <a:ext uri="{FF2B5EF4-FFF2-40B4-BE49-F238E27FC236}">
                  <a16:creationId xmlns:a16="http://schemas.microsoft.com/office/drawing/2014/main" id="{7124BA05-4059-BC42-B608-A9BC3B70F2B5}"/>
                </a:ext>
              </a:extLst>
            </p:cNvPr>
            <p:cNvCxnSpPr>
              <a:cxnSpLocks/>
            </p:cNvCxnSpPr>
            <p:nvPr/>
          </p:nvCxnSpPr>
          <p:spPr bwMode="auto">
            <a:xfrm>
              <a:off x="77448" y="2817700"/>
              <a:ext cx="8932013" cy="0"/>
            </a:xfrm>
            <a:prstGeom prst="line">
              <a:avLst/>
            </a:prstGeom>
            <a:ln w="38100">
              <a:solidFill>
                <a:srgbClr val="6F6F6F"/>
              </a:solidFill>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71" name="Oval 70">
              <a:extLst>
                <a:ext uri="{FF2B5EF4-FFF2-40B4-BE49-F238E27FC236}">
                  <a16:creationId xmlns:a16="http://schemas.microsoft.com/office/drawing/2014/main" id="{CC6ABA16-93D1-8344-991D-CC6493193A0B}"/>
                </a:ext>
              </a:extLst>
            </p:cNvPr>
            <p:cNvSpPr>
              <a:spLocks noChangeAspect="1"/>
            </p:cNvSpPr>
            <p:nvPr/>
          </p:nvSpPr>
          <p:spPr>
            <a:xfrm>
              <a:off x="2432881" y="2780680"/>
              <a:ext cx="81000" cy="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Regular"/>
                <a:ea typeface="+mn-ea"/>
                <a:cs typeface="+mn-cs"/>
              </a:endParaRPr>
            </a:p>
          </p:txBody>
        </p:sp>
        <p:sp>
          <p:nvSpPr>
            <p:cNvPr id="72" name="Oval 71">
              <a:extLst>
                <a:ext uri="{FF2B5EF4-FFF2-40B4-BE49-F238E27FC236}">
                  <a16:creationId xmlns:a16="http://schemas.microsoft.com/office/drawing/2014/main" id="{6127031E-D8B0-064B-ADFA-F70718B6852D}"/>
                </a:ext>
              </a:extLst>
            </p:cNvPr>
            <p:cNvSpPr>
              <a:spLocks noChangeAspect="1"/>
            </p:cNvSpPr>
            <p:nvPr/>
          </p:nvSpPr>
          <p:spPr>
            <a:xfrm>
              <a:off x="1208572" y="2776456"/>
              <a:ext cx="81000" cy="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Regular"/>
                <a:ea typeface="+mn-ea"/>
                <a:cs typeface="+mn-cs"/>
              </a:endParaRPr>
            </a:p>
          </p:txBody>
        </p:sp>
        <p:sp>
          <p:nvSpPr>
            <p:cNvPr id="73" name="Oval 72">
              <a:extLst>
                <a:ext uri="{FF2B5EF4-FFF2-40B4-BE49-F238E27FC236}">
                  <a16:creationId xmlns:a16="http://schemas.microsoft.com/office/drawing/2014/main" id="{0729400F-A98E-BD49-BDD4-4542A070F0C1}"/>
                </a:ext>
              </a:extLst>
            </p:cNvPr>
            <p:cNvSpPr>
              <a:spLocks noChangeAspect="1"/>
            </p:cNvSpPr>
            <p:nvPr/>
          </p:nvSpPr>
          <p:spPr>
            <a:xfrm>
              <a:off x="4036392" y="2783995"/>
              <a:ext cx="81000" cy="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Regular"/>
                <a:ea typeface="+mn-ea"/>
                <a:cs typeface="+mn-cs"/>
              </a:endParaRPr>
            </a:p>
          </p:txBody>
        </p:sp>
        <p:sp>
          <p:nvSpPr>
            <p:cNvPr id="74" name="Oval 73">
              <a:extLst>
                <a:ext uri="{FF2B5EF4-FFF2-40B4-BE49-F238E27FC236}">
                  <a16:creationId xmlns:a16="http://schemas.microsoft.com/office/drawing/2014/main" id="{23DD3FDF-D922-EF4D-B32A-610CF937C506}"/>
                </a:ext>
              </a:extLst>
            </p:cNvPr>
            <p:cNvSpPr>
              <a:spLocks noChangeAspect="1"/>
            </p:cNvSpPr>
            <p:nvPr/>
          </p:nvSpPr>
          <p:spPr>
            <a:xfrm>
              <a:off x="6116983" y="2777371"/>
              <a:ext cx="81000" cy="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Regular"/>
                  <a:ea typeface="+mn-ea"/>
                  <a:cs typeface="+mn-cs"/>
                </a:rPr>
                <a:t>c</a:t>
              </a:r>
            </a:p>
          </p:txBody>
        </p:sp>
        <p:sp>
          <p:nvSpPr>
            <p:cNvPr id="75" name="Oval 74">
              <a:extLst>
                <a:ext uri="{FF2B5EF4-FFF2-40B4-BE49-F238E27FC236}">
                  <a16:creationId xmlns:a16="http://schemas.microsoft.com/office/drawing/2014/main" id="{1EC57D1B-7C06-6F48-A01B-E50E5AE99BD4}"/>
                </a:ext>
              </a:extLst>
            </p:cNvPr>
            <p:cNvSpPr>
              <a:spLocks noChangeAspect="1"/>
            </p:cNvSpPr>
            <p:nvPr/>
          </p:nvSpPr>
          <p:spPr>
            <a:xfrm>
              <a:off x="8216060" y="2767333"/>
              <a:ext cx="90123" cy="901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Regular"/>
                <a:ea typeface="+mn-ea"/>
                <a:cs typeface="+mn-cs"/>
              </a:endParaRPr>
            </a:p>
          </p:txBody>
        </p:sp>
        <p:grpSp>
          <p:nvGrpSpPr>
            <p:cNvPr id="77" name="Group 76">
              <a:extLst>
                <a:ext uri="{FF2B5EF4-FFF2-40B4-BE49-F238E27FC236}">
                  <a16:creationId xmlns:a16="http://schemas.microsoft.com/office/drawing/2014/main" id="{667DE49C-1787-8742-81F4-67E37A2E230F}"/>
                </a:ext>
              </a:extLst>
            </p:cNvPr>
            <p:cNvGrpSpPr/>
            <p:nvPr/>
          </p:nvGrpSpPr>
          <p:grpSpPr>
            <a:xfrm>
              <a:off x="185438" y="3161471"/>
              <a:ext cx="413096" cy="481634"/>
              <a:chOff x="5398975" y="4727728"/>
              <a:chExt cx="1341310" cy="1547363"/>
            </a:xfrm>
          </p:grpSpPr>
          <p:pic>
            <p:nvPicPr>
              <p:cNvPr id="78" name="Graphic 77">
                <a:extLst>
                  <a:ext uri="{FF2B5EF4-FFF2-40B4-BE49-F238E27FC236}">
                    <a16:creationId xmlns:a16="http://schemas.microsoft.com/office/drawing/2014/main" id="{8A5C669C-FB93-F44E-B395-F5BBBF5ED1E7}"/>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b="23288"/>
              <a:stretch/>
            </p:blipFill>
            <p:spPr>
              <a:xfrm rot="3569672">
                <a:off x="5295948" y="4830755"/>
                <a:ext cx="1547363" cy="1341310"/>
              </a:xfrm>
              <a:prstGeom prst="rect">
                <a:avLst/>
              </a:prstGeom>
            </p:spPr>
          </p:pic>
          <p:pic>
            <p:nvPicPr>
              <p:cNvPr id="79" name="Picture 78">
                <a:extLst>
                  <a:ext uri="{FF2B5EF4-FFF2-40B4-BE49-F238E27FC236}">
                    <a16:creationId xmlns:a16="http://schemas.microsoft.com/office/drawing/2014/main" id="{1B37D4AD-CE2F-6847-82CB-C3D7CDF3AAD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742461" y="5354507"/>
                <a:ext cx="707077" cy="295398"/>
              </a:xfrm>
              <a:prstGeom prst="rect">
                <a:avLst/>
              </a:prstGeom>
            </p:spPr>
          </p:pic>
        </p:grpSp>
      </p:grpSp>
      <p:sp>
        <p:nvSpPr>
          <p:cNvPr id="99" name="Rectangle 98">
            <a:extLst>
              <a:ext uri="{FF2B5EF4-FFF2-40B4-BE49-F238E27FC236}">
                <a16:creationId xmlns:a16="http://schemas.microsoft.com/office/drawing/2014/main" id="{6CC23E73-7165-AA48-8C60-3459DFDD9B8B}"/>
              </a:ext>
            </a:extLst>
          </p:cNvPr>
          <p:cNvSpPr/>
          <p:nvPr/>
        </p:nvSpPr>
        <p:spPr bwMode="auto">
          <a:xfrm>
            <a:off x="225751" y="6471229"/>
            <a:ext cx="11855279" cy="261812"/>
          </a:xfrm>
          <a:prstGeom prst="rect">
            <a:avLst/>
          </a:prstGeom>
          <a:solidFill>
            <a:srgbClr val="FFCFE1"/>
          </a:solidFill>
          <a:ln w="19050">
            <a:solidFill>
              <a:srgbClr val="061F8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KPIs &amp; Metrics</a:t>
            </a:r>
          </a:p>
        </p:txBody>
      </p:sp>
      <p:grpSp>
        <p:nvGrpSpPr>
          <p:cNvPr id="10" name="Group 9">
            <a:extLst>
              <a:ext uri="{FF2B5EF4-FFF2-40B4-BE49-F238E27FC236}">
                <a16:creationId xmlns:a16="http://schemas.microsoft.com/office/drawing/2014/main" id="{F9BB014E-3E07-7B46-A49F-4F69F7A3FCE2}"/>
              </a:ext>
            </a:extLst>
          </p:cNvPr>
          <p:cNvGrpSpPr/>
          <p:nvPr/>
        </p:nvGrpSpPr>
        <p:grpSpPr>
          <a:xfrm>
            <a:off x="-37557" y="4900142"/>
            <a:ext cx="12088288" cy="1421381"/>
            <a:chOff x="-28168" y="3675106"/>
            <a:chExt cx="9066216" cy="1066036"/>
          </a:xfrm>
        </p:grpSpPr>
        <p:sp>
          <p:nvSpPr>
            <p:cNvPr id="7" name="Rectangle 6">
              <a:extLst>
                <a:ext uri="{FF2B5EF4-FFF2-40B4-BE49-F238E27FC236}">
                  <a16:creationId xmlns:a16="http://schemas.microsoft.com/office/drawing/2014/main" id="{409B7F3E-2FD7-7648-BF67-639E60645F09}"/>
                </a:ext>
              </a:extLst>
            </p:cNvPr>
            <p:cNvSpPr/>
            <p:nvPr/>
          </p:nvSpPr>
          <p:spPr bwMode="auto">
            <a:xfrm>
              <a:off x="1093169" y="3833415"/>
              <a:ext cx="7866525" cy="181849"/>
            </a:xfrm>
            <a:prstGeom prst="rect">
              <a:avLst/>
            </a:prstGeom>
            <a:noFill/>
            <a:ln w="19050">
              <a:solidFill>
                <a:srgbClr val="061F8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Performance and Scalability</a:t>
              </a:r>
            </a:p>
          </p:txBody>
        </p:sp>
        <p:cxnSp>
          <p:nvCxnSpPr>
            <p:cNvPr id="87" name="Straight Connector 86">
              <a:extLst>
                <a:ext uri="{FF2B5EF4-FFF2-40B4-BE49-F238E27FC236}">
                  <a16:creationId xmlns:a16="http://schemas.microsoft.com/office/drawing/2014/main" id="{7DFEF7F4-90EC-FA43-94F1-17BD7A827617}"/>
                </a:ext>
              </a:extLst>
            </p:cNvPr>
            <p:cNvCxnSpPr>
              <a:cxnSpLocks/>
            </p:cNvCxnSpPr>
            <p:nvPr/>
          </p:nvCxnSpPr>
          <p:spPr bwMode="auto">
            <a:xfrm>
              <a:off x="-28168" y="3710374"/>
              <a:ext cx="9066216" cy="28354"/>
            </a:xfrm>
            <a:prstGeom prst="line">
              <a:avLst/>
            </a:prstGeom>
            <a:ln w="38100">
              <a:solidFill>
                <a:srgbClr val="6F6F6F"/>
              </a:solidFill>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91" name="TextBox 90">
              <a:extLst>
                <a:ext uri="{FF2B5EF4-FFF2-40B4-BE49-F238E27FC236}">
                  <a16:creationId xmlns:a16="http://schemas.microsoft.com/office/drawing/2014/main" id="{CD4F890A-A8E0-5240-8353-C9677A5AC91A}"/>
                </a:ext>
              </a:extLst>
            </p:cNvPr>
            <p:cNvSpPr txBox="1"/>
            <p:nvPr/>
          </p:nvSpPr>
          <p:spPr>
            <a:xfrm>
              <a:off x="41298" y="3797690"/>
              <a:ext cx="672299" cy="376930"/>
            </a:xfrm>
            <a:prstGeom prst="rect">
              <a:avLst/>
            </a:prstGeom>
            <a:noFill/>
          </p:spPr>
          <p:txBody>
            <a:bodyPr wrap="none" rtlCol="0">
              <a:spAutoFit/>
            </a:bodyPr>
            <a:lstStyle/>
            <a:p>
              <a:pPr marL="0" marR="0" lvl="0" indent="0" algn="l" defTabSz="914598"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Design </a:t>
              </a:r>
            </a:p>
            <a:p>
              <a:pPr marL="0" marR="0" lvl="0" indent="0" algn="l" defTabSz="914598"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for NFRS</a:t>
              </a:r>
            </a:p>
          </p:txBody>
        </p:sp>
        <p:sp>
          <p:nvSpPr>
            <p:cNvPr id="92" name="Rectangle 91">
              <a:extLst>
                <a:ext uri="{FF2B5EF4-FFF2-40B4-BE49-F238E27FC236}">
                  <a16:creationId xmlns:a16="http://schemas.microsoft.com/office/drawing/2014/main" id="{C67F132A-B5FF-664E-BC80-F0769868883A}"/>
                </a:ext>
              </a:extLst>
            </p:cNvPr>
            <p:cNvSpPr/>
            <p:nvPr/>
          </p:nvSpPr>
          <p:spPr bwMode="auto">
            <a:xfrm>
              <a:off x="1098230" y="4077337"/>
              <a:ext cx="7866525" cy="181849"/>
            </a:xfrm>
            <a:prstGeom prst="rect">
              <a:avLst/>
            </a:prstGeom>
            <a:noFill/>
            <a:ln w="19050">
              <a:solidFill>
                <a:srgbClr val="061F8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8000" tIns="48000" rIns="48000" bIns="48000" numCol="1" spcCol="0" rtlCol="0" fromWordArt="0" anchor="t" anchorCtr="0" forceAA="0" compatLnSpc="1">
              <a:prstTxWarp prst="textNoShape">
                <a:avLst/>
              </a:prstTxWarp>
              <a:noAutofit/>
            </a:bodyPr>
            <a:lstStyle/>
            <a:p>
              <a:pPr marL="0" marR="0" lvl="0" indent="0" algn="ctr" defTabSz="1219170" rtl="0" eaLnBrk="1" fontAlgn="base" latinLnBrk="0" hangingPunct="1">
                <a:lnSpc>
                  <a:spcPct val="90000"/>
                </a:lnSpc>
                <a:spcBef>
                  <a:spcPct val="0"/>
                </a:spcBef>
                <a:spcAft>
                  <a:spcPct val="0"/>
                </a:spcAft>
                <a:buClrTx/>
                <a:buSzTx/>
                <a:buFontTx/>
                <a:buNone/>
                <a:tabLst/>
                <a:defRPr/>
              </a:pPr>
              <a:r>
                <a:rPr kumimoji="0" lang="en-US" sz="1333"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Security</a:t>
              </a:r>
              <a:endPar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pic>
          <p:nvPicPr>
            <p:cNvPr id="98" name="Picture 44">
              <a:extLst>
                <a:ext uri="{FF2B5EF4-FFF2-40B4-BE49-F238E27FC236}">
                  <a16:creationId xmlns:a16="http://schemas.microsoft.com/office/drawing/2014/main" id="{23A33A97-13ED-2246-8ED9-96D63AB51BEE}"/>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18618" y="4266257"/>
              <a:ext cx="602622" cy="400111"/>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1" name="Rectangle 100">
              <a:extLst>
                <a:ext uri="{FF2B5EF4-FFF2-40B4-BE49-F238E27FC236}">
                  <a16:creationId xmlns:a16="http://schemas.microsoft.com/office/drawing/2014/main" id="{F5D1E80A-3C64-EA46-85C9-5B5F3062816E}"/>
                </a:ext>
              </a:extLst>
            </p:cNvPr>
            <p:cNvSpPr/>
            <p:nvPr/>
          </p:nvSpPr>
          <p:spPr bwMode="auto">
            <a:xfrm>
              <a:off x="1084892" y="4559293"/>
              <a:ext cx="7866525" cy="181849"/>
            </a:xfrm>
            <a:prstGeom prst="rect">
              <a:avLst/>
            </a:prstGeom>
            <a:noFill/>
            <a:ln w="19050">
              <a:solidFill>
                <a:srgbClr val="061F8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lvl="0" indent="0" algn="ctr" defTabSz="1219170" rtl="0" eaLnBrk="1" fontAlgn="base" latinLnBrk="0" hangingPunct="1">
                <a:lnSpc>
                  <a:spcPct val="90000"/>
                </a:lnSpc>
                <a:spcBef>
                  <a:spcPct val="0"/>
                </a:spcBef>
                <a:spcAft>
                  <a:spcPct val="0"/>
                </a:spcAft>
                <a:buClrTx/>
                <a:buSzTx/>
                <a:buFontTx/>
                <a:buNone/>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Resiliency</a:t>
              </a:r>
            </a:p>
          </p:txBody>
        </p:sp>
        <p:sp>
          <p:nvSpPr>
            <p:cNvPr id="102" name="Rectangle 101">
              <a:extLst>
                <a:ext uri="{FF2B5EF4-FFF2-40B4-BE49-F238E27FC236}">
                  <a16:creationId xmlns:a16="http://schemas.microsoft.com/office/drawing/2014/main" id="{A86D4B5E-4989-0D4B-BEB0-37E2255A6767}"/>
                </a:ext>
              </a:extLst>
            </p:cNvPr>
            <p:cNvSpPr/>
            <p:nvPr/>
          </p:nvSpPr>
          <p:spPr bwMode="auto">
            <a:xfrm>
              <a:off x="1093168" y="4318315"/>
              <a:ext cx="7866525" cy="181849"/>
            </a:xfrm>
            <a:prstGeom prst="rect">
              <a:avLst/>
            </a:prstGeom>
            <a:noFill/>
            <a:ln w="19050">
              <a:solidFill>
                <a:srgbClr val="061F8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8000" tIns="48000" rIns="48000" bIns="48000" numCol="1" spcCol="0" rtlCol="0" fromWordArt="0" anchor="t" anchorCtr="0" forceAA="0" compatLnSpc="1">
              <a:prstTxWarp prst="textNoShape">
                <a:avLst/>
              </a:prstTxWarp>
              <a:noAutofit/>
            </a:bodyPr>
            <a:lstStyle/>
            <a:p>
              <a:pPr marL="0" marR="0" lvl="0" indent="0" algn="ctr" defTabSz="1219170" rtl="0" eaLnBrk="1" fontAlgn="base" latinLnBrk="0" hangingPunct="1">
                <a:lnSpc>
                  <a:spcPct val="90000"/>
                </a:lnSpc>
                <a:spcBef>
                  <a:spcPct val="0"/>
                </a:spcBef>
                <a:spcAft>
                  <a:spcPct val="0"/>
                </a:spcAft>
                <a:buClrTx/>
                <a:buSzTx/>
                <a:buFontTx/>
                <a:buNone/>
                <a:tabLst/>
                <a:defRPr/>
              </a:pPr>
              <a:r>
                <a:rPr kumimoji="0" lang="en-US" sz="1333"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High Availability</a:t>
              </a:r>
            </a:p>
          </p:txBody>
        </p:sp>
        <p:sp>
          <p:nvSpPr>
            <p:cNvPr id="105" name="Oval 104">
              <a:extLst>
                <a:ext uri="{FF2B5EF4-FFF2-40B4-BE49-F238E27FC236}">
                  <a16:creationId xmlns:a16="http://schemas.microsoft.com/office/drawing/2014/main" id="{199CA8A3-621A-1445-96B9-679FB0E0FA29}"/>
                </a:ext>
              </a:extLst>
            </p:cNvPr>
            <p:cNvSpPr>
              <a:spLocks noChangeAspect="1"/>
            </p:cNvSpPr>
            <p:nvPr/>
          </p:nvSpPr>
          <p:spPr>
            <a:xfrm>
              <a:off x="2466013" y="3688453"/>
              <a:ext cx="81000" cy="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Regular"/>
                <a:ea typeface="+mn-ea"/>
                <a:cs typeface="+mn-cs"/>
              </a:endParaRPr>
            </a:p>
          </p:txBody>
        </p:sp>
        <p:sp>
          <p:nvSpPr>
            <p:cNvPr id="107" name="Oval 106">
              <a:extLst>
                <a:ext uri="{FF2B5EF4-FFF2-40B4-BE49-F238E27FC236}">
                  <a16:creationId xmlns:a16="http://schemas.microsoft.com/office/drawing/2014/main" id="{2BC279DF-283E-4C4C-96FD-ADC1F80997EC}"/>
                </a:ext>
              </a:extLst>
            </p:cNvPr>
            <p:cNvSpPr>
              <a:spLocks noChangeAspect="1"/>
            </p:cNvSpPr>
            <p:nvPr/>
          </p:nvSpPr>
          <p:spPr>
            <a:xfrm>
              <a:off x="1241704" y="3684229"/>
              <a:ext cx="81000" cy="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Regular"/>
                <a:ea typeface="+mn-ea"/>
                <a:cs typeface="+mn-cs"/>
              </a:endParaRPr>
            </a:p>
          </p:txBody>
        </p:sp>
        <p:sp>
          <p:nvSpPr>
            <p:cNvPr id="110" name="Oval 109">
              <a:extLst>
                <a:ext uri="{FF2B5EF4-FFF2-40B4-BE49-F238E27FC236}">
                  <a16:creationId xmlns:a16="http://schemas.microsoft.com/office/drawing/2014/main" id="{94F14296-7D04-CD4C-8D0D-0B0465B0F98E}"/>
                </a:ext>
              </a:extLst>
            </p:cNvPr>
            <p:cNvSpPr>
              <a:spLocks noChangeAspect="1"/>
            </p:cNvSpPr>
            <p:nvPr/>
          </p:nvSpPr>
          <p:spPr>
            <a:xfrm>
              <a:off x="4069524" y="3691768"/>
              <a:ext cx="81000" cy="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Regular"/>
                <a:ea typeface="+mn-ea"/>
                <a:cs typeface="+mn-cs"/>
              </a:endParaRPr>
            </a:p>
          </p:txBody>
        </p:sp>
        <p:sp>
          <p:nvSpPr>
            <p:cNvPr id="111" name="Oval 110">
              <a:extLst>
                <a:ext uri="{FF2B5EF4-FFF2-40B4-BE49-F238E27FC236}">
                  <a16:creationId xmlns:a16="http://schemas.microsoft.com/office/drawing/2014/main" id="{0693C99E-1459-1B44-B54E-8E10826006E4}"/>
                </a:ext>
              </a:extLst>
            </p:cNvPr>
            <p:cNvSpPr>
              <a:spLocks noChangeAspect="1"/>
            </p:cNvSpPr>
            <p:nvPr/>
          </p:nvSpPr>
          <p:spPr>
            <a:xfrm>
              <a:off x="6150115" y="3685144"/>
              <a:ext cx="81000" cy="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9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IBM Plex Sans Regular"/>
                  <a:ea typeface="+mn-ea"/>
                  <a:cs typeface="+mn-cs"/>
                </a:rPr>
                <a:t>c</a:t>
              </a:r>
            </a:p>
          </p:txBody>
        </p:sp>
        <p:sp>
          <p:nvSpPr>
            <p:cNvPr id="112" name="Oval 111">
              <a:extLst>
                <a:ext uri="{FF2B5EF4-FFF2-40B4-BE49-F238E27FC236}">
                  <a16:creationId xmlns:a16="http://schemas.microsoft.com/office/drawing/2014/main" id="{165823C4-E245-CA47-A616-0BA6324900EB}"/>
                </a:ext>
              </a:extLst>
            </p:cNvPr>
            <p:cNvSpPr>
              <a:spLocks noChangeAspect="1"/>
            </p:cNvSpPr>
            <p:nvPr/>
          </p:nvSpPr>
          <p:spPr>
            <a:xfrm>
              <a:off x="8249192" y="3675106"/>
              <a:ext cx="90123" cy="901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5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IBM Plex Sans Regular"/>
                <a:ea typeface="+mn-ea"/>
                <a:cs typeface="+mn-cs"/>
              </a:endParaRPr>
            </a:p>
          </p:txBody>
        </p:sp>
      </p:grpSp>
    </p:spTree>
    <p:extLst>
      <p:ext uri="{BB962C8B-B14F-4D97-AF65-F5344CB8AC3E}">
        <p14:creationId xmlns:p14="http://schemas.microsoft.com/office/powerpoint/2010/main" val="46297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7" name="Straight Connector 196">
            <a:extLst>
              <a:ext uri="{FF2B5EF4-FFF2-40B4-BE49-F238E27FC236}">
                <a16:creationId xmlns:a16="http://schemas.microsoft.com/office/drawing/2014/main" id="{DAC4ACDE-1A01-354A-B868-9A66ED50D1A3}"/>
              </a:ext>
            </a:extLst>
          </p:cNvPr>
          <p:cNvCxnSpPr>
            <a:cxnSpLocks/>
          </p:cNvCxnSpPr>
          <p:nvPr/>
        </p:nvCxnSpPr>
        <p:spPr>
          <a:xfrm>
            <a:off x="167963" y="1160104"/>
            <a:ext cx="11612260" cy="0"/>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72B8FE3-04DA-614B-85E1-8EF54176C738}"/>
              </a:ext>
            </a:extLst>
          </p:cNvPr>
          <p:cNvSpPr txBox="1"/>
          <p:nvPr/>
        </p:nvSpPr>
        <p:spPr>
          <a:xfrm>
            <a:off x="65197" y="35231"/>
            <a:ext cx="5358387" cy="707887"/>
          </a:xfrm>
          <a:prstGeom prst="rect">
            <a:avLst/>
          </a:prstGeom>
        </p:spPr>
        <p:txBody>
          <a:bodyPr vert="horz" lIns="91440" tIns="45720" rIns="91440" bIns="45720" rtlCol="0" anchor="ctr">
            <a:noAutofit/>
          </a:bodyPr>
          <a:lstStyle>
            <a:lvl1pPr defTabSz="1097275">
              <a:lnSpc>
                <a:spcPct val="90000"/>
              </a:lnSpc>
              <a:spcBef>
                <a:spcPct val="0"/>
              </a:spcBef>
              <a:buNone/>
              <a:defRPr sz="2000" b="1">
                <a:latin typeface="IBM Plex Sans" panose="020B0503050000000000" pitchFamily="34" charset="77"/>
                <a:ea typeface="+mj-ea"/>
                <a:cs typeface="+mj-cs"/>
              </a:defRPr>
            </a:lvl1pPr>
          </a:lstStyle>
          <a:p>
            <a:pPr marL="0" marR="0" lvl="0" indent="0" algn="l" defTabSz="109724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IBM Plex Sans" panose="020B0503050000000000" pitchFamily="34" charset="77"/>
                <a:ea typeface="+mj-ea"/>
                <a:cs typeface="+mj-cs"/>
              </a:rPr>
              <a:t>ITAU- architecture is designed for coexistence and interoperability on hybrid cloud </a:t>
            </a:r>
          </a:p>
        </p:txBody>
      </p:sp>
      <mc:AlternateContent xmlns:mc="http://schemas.openxmlformats.org/markup-compatibility/2006" xmlns:p14="http://schemas.microsoft.com/office/powerpoint/2010/main">
        <mc:Choice Requires="p14">
          <p:contentPart p14:bwMode="auto" r:id="rId2">
            <p14:nvContentPartPr>
              <p14:cNvPr id="186" name="Ink 185">
                <a:extLst>
                  <a:ext uri="{FF2B5EF4-FFF2-40B4-BE49-F238E27FC236}">
                    <a16:creationId xmlns:a16="http://schemas.microsoft.com/office/drawing/2014/main" id="{1537DE37-C4C2-DE47-8ED0-8EFACFA82975}"/>
                  </a:ext>
                </a:extLst>
              </p14:cNvPr>
              <p14:cNvContentPartPr/>
              <p14:nvPr/>
            </p14:nvContentPartPr>
            <p14:xfrm>
              <a:off x="579960" y="397591"/>
              <a:ext cx="360" cy="360"/>
            </p14:xfrm>
          </p:contentPart>
        </mc:Choice>
        <mc:Fallback xmlns="">
          <p:pic>
            <p:nvPicPr>
              <p:cNvPr id="186" name="Ink 185">
                <a:extLst>
                  <a:ext uri="{FF2B5EF4-FFF2-40B4-BE49-F238E27FC236}">
                    <a16:creationId xmlns:a16="http://schemas.microsoft.com/office/drawing/2014/main" id="{1537DE37-C4C2-DE47-8ED0-8EFACFA82975}"/>
                  </a:ext>
                </a:extLst>
              </p:cNvPr>
              <p:cNvPicPr/>
              <p:nvPr/>
            </p:nvPicPr>
            <p:blipFill>
              <a:blip r:embed="rId3"/>
              <a:stretch>
                <a:fillRect/>
              </a:stretch>
            </p:blipFill>
            <p:spPr>
              <a:xfrm>
                <a:off x="570960" y="38859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7" name="Ink 186">
                <a:extLst>
                  <a:ext uri="{FF2B5EF4-FFF2-40B4-BE49-F238E27FC236}">
                    <a16:creationId xmlns:a16="http://schemas.microsoft.com/office/drawing/2014/main" id="{768A22E8-5B3F-4542-81E9-5196C90A4A2A}"/>
                  </a:ext>
                </a:extLst>
              </p14:cNvPr>
              <p14:cNvContentPartPr/>
              <p14:nvPr/>
            </p14:nvContentPartPr>
            <p14:xfrm>
              <a:off x="2127533" y="890071"/>
              <a:ext cx="360" cy="360"/>
            </p14:xfrm>
          </p:contentPart>
        </mc:Choice>
        <mc:Fallback xmlns="">
          <p:pic>
            <p:nvPicPr>
              <p:cNvPr id="187" name="Ink 186">
                <a:extLst>
                  <a:ext uri="{FF2B5EF4-FFF2-40B4-BE49-F238E27FC236}">
                    <a16:creationId xmlns:a16="http://schemas.microsoft.com/office/drawing/2014/main" id="{768A22E8-5B3F-4542-81E9-5196C90A4A2A}"/>
                  </a:ext>
                </a:extLst>
              </p:cNvPr>
              <p:cNvPicPr/>
              <p:nvPr/>
            </p:nvPicPr>
            <p:blipFill>
              <a:blip r:embed="rId3"/>
              <a:stretch>
                <a:fillRect/>
              </a:stretch>
            </p:blipFill>
            <p:spPr>
              <a:xfrm>
                <a:off x="2118533" y="881071"/>
                <a:ext cx="18000" cy="18000"/>
              </a:xfrm>
              <a:prstGeom prst="rect">
                <a:avLst/>
              </a:prstGeom>
            </p:spPr>
          </p:pic>
        </mc:Fallback>
      </mc:AlternateContent>
      <p:sp>
        <p:nvSpPr>
          <p:cNvPr id="188" name="TextBox 187">
            <a:extLst>
              <a:ext uri="{FF2B5EF4-FFF2-40B4-BE49-F238E27FC236}">
                <a16:creationId xmlns:a16="http://schemas.microsoft.com/office/drawing/2014/main" id="{97093263-67A5-BE47-B3B2-6912E26DD8C0}"/>
              </a:ext>
            </a:extLst>
          </p:cNvPr>
          <p:cNvSpPr txBox="1"/>
          <p:nvPr/>
        </p:nvSpPr>
        <p:spPr>
          <a:xfrm>
            <a:off x="202900" y="712263"/>
            <a:ext cx="1268648" cy="369332"/>
          </a:xfrm>
          <a:prstGeom prst="rect">
            <a:avLst/>
          </a:prstGeom>
          <a:solidFill>
            <a:srgbClr val="FF0000"/>
          </a:solidFill>
          <a:ln>
            <a:solidFill>
              <a:schemeClr val="tx1"/>
            </a:solidFill>
          </a:ln>
        </p:spPr>
        <p:txBody>
          <a:bodyPr wrap="square" rtlCol="0">
            <a:spAutoFit/>
          </a:bodyPr>
          <a:lstStyle>
            <a:defPPr>
              <a:defRPr lang="pt-BR"/>
            </a:defPPr>
            <a:lvl1pPr algn="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S PGothic" charset="-128"/>
                <a:cs typeface="+mn-cs"/>
              </a:rPr>
              <a:t>Channels</a:t>
            </a:r>
          </a:p>
        </p:txBody>
      </p:sp>
      <p:sp>
        <p:nvSpPr>
          <p:cNvPr id="190" name="TextBox 189">
            <a:extLst>
              <a:ext uri="{FF2B5EF4-FFF2-40B4-BE49-F238E27FC236}">
                <a16:creationId xmlns:a16="http://schemas.microsoft.com/office/drawing/2014/main" id="{8EB1749D-2D96-2246-980D-02D6FF2D37EB}"/>
              </a:ext>
            </a:extLst>
          </p:cNvPr>
          <p:cNvSpPr txBox="1"/>
          <p:nvPr/>
        </p:nvSpPr>
        <p:spPr>
          <a:xfrm rot="16200000">
            <a:off x="-1731893" y="3315186"/>
            <a:ext cx="4169045" cy="369332"/>
          </a:xfrm>
          <a:prstGeom prst="rect">
            <a:avLst/>
          </a:prstGeom>
          <a:solidFill>
            <a:schemeClr val="accent6">
              <a:lumMod val="40000"/>
              <a:lumOff val="60000"/>
            </a:schemeClr>
          </a:solidFill>
          <a:ln>
            <a:solidFill>
              <a:schemeClr val="tx1"/>
            </a:solidFill>
          </a:ln>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S PGothic" charset="-128"/>
                <a:cs typeface="+mn-cs"/>
              </a:rPr>
              <a:t>Business Functions + C-I</a:t>
            </a:r>
          </a:p>
        </p:txBody>
      </p:sp>
      <p:cxnSp>
        <p:nvCxnSpPr>
          <p:cNvPr id="198" name="Straight Connector 197">
            <a:extLst>
              <a:ext uri="{FF2B5EF4-FFF2-40B4-BE49-F238E27FC236}">
                <a16:creationId xmlns:a16="http://schemas.microsoft.com/office/drawing/2014/main" id="{A79BD3D9-525E-AD4D-A118-578095C8E84D}"/>
              </a:ext>
            </a:extLst>
          </p:cNvPr>
          <p:cNvCxnSpPr>
            <a:cxnSpLocks/>
          </p:cNvCxnSpPr>
          <p:nvPr/>
        </p:nvCxnSpPr>
        <p:spPr>
          <a:xfrm flipV="1">
            <a:off x="260719" y="6079458"/>
            <a:ext cx="11821629" cy="6433"/>
          </a:xfrm>
          <a:prstGeom prst="line">
            <a:avLst/>
          </a:prstGeom>
          <a:ln>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232" name="Hexagon 231">
            <a:extLst>
              <a:ext uri="{FF2B5EF4-FFF2-40B4-BE49-F238E27FC236}">
                <a16:creationId xmlns:a16="http://schemas.microsoft.com/office/drawing/2014/main" id="{2BB1FEAB-1B29-4C40-850A-FE5D1DD41C9F}"/>
              </a:ext>
            </a:extLst>
          </p:cNvPr>
          <p:cNvSpPr/>
          <p:nvPr/>
        </p:nvSpPr>
        <p:spPr>
          <a:xfrm>
            <a:off x="5709378" y="270036"/>
            <a:ext cx="195423" cy="168467"/>
          </a:xfrm>
          <a:prstGeom prst="hexago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05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2382ED3-9A2A-934C-B07A-59E7B1807A38}"/>
              </a:ext>
            </a:extLst>
          </p:cNvPr>
          <p:cNvSpPr txBox="1"/>
          <p:nvPr/>
        </p:nvSpPr>
        <p:spPr>
          <a:xfrm>
            <a:off x="5880773" y="159850"/>
            <a:ext cx="2567235" cy="430887"/>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S PGothic" charset="-128"/>
                <a:cs typeface="+mn-cs"/>
              </a:rPr>
              <a:t>New Microservice for new outside-in function</a:t>
            </a:r>
          </a:p>
        </p:txBody>
      </p:sp>
      <p:sp>
        <p:nvSpPr>
          <p:cNvPr id="233" name="Hexagon 232">
            <a:extLst>
              <a:ext uri="{FF2B5EF4-FFF2-40B4-BE49-F238E27FC236}">
                <a16:creationId xmlns:a16="http://schemas.microsoft.com/office/drawing/2014/main" id="{02BED71A-55E9-9D4A-A70F-DE50DA3B7C56}"/>
              </a:ext>
            </a:extLst>
          </p:cNvPr>
          <p:cNvSpPr/>
          <p:nvPr/>
        </p:nvSpPr>
        <p:spPr>
          <a:xfrm>
            <a:off x="5685553" y="571576"/>
            <a:ext cx="207708" cy="179059"/>
          </a:xfrm>
          <a:prstGeom prst="hexagon">
            <a:avLst/>
          </a:prstGeom>
          <a:pattFill prst="lgGrid">
            <a:fgClr>
              <a:schemeClr val="tx2">
                <a:lumMod val="50000"/>
              </a:schemeClr>
            </a:fgClr>
            <a:bgClr>
              <a:srgbClr val="FFFF00"/>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4" name="TextBox 233">
            <a:extLst>
              <a:ext uri="{FF2B5EF4-FFF2-40B4-BE49-F238E27FC236}">
                <a16:creationId xmlns:a16="http://schemas.microsoft.com/office/drawing/2014/main" id="{9519BDF7-AAA8-ED46-A9DE-D8C0EBFA3B6D}"/>
              </a:ext>
            </a:extLst>
          </p:cNvPr>
          <p:cNvSpPr txBox="1"/>
          <p:nvPr/>
        </p:nvSpPr>
        <p:spPr>
          <a:xfrm>
            <a:off x="5914312" y="489405"/>
            <a:ext cx="2385589" cy="43088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S PGothic" charset="-128"/>
                <a:cs typeface="+mn-cs"/>
              </a:rPr>
              <a:t>Microservice for outside-In correlated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S PGothic" charset="-128"/>
                <a:cs typeface="+mn-cs"/>
              </a:rPr>
              <a:t>with existing function</a:t>
            </a:r>
          </a:p>
        </p:txBody>
      </p:sp>
      <p:sp>
        <p:nvSpPr>
          <p:cNvPr id="243" name="Hexagon 242">
            <a:extLst>
              <a:ext uri="{FF2B5EF4-FFF2-40B4-BE49-F238E27FC236}">
                <a16:creationId xmlns:a16="http://schemas.microsoft.com/office/drawing/2014/main" id="{89078337-5481-A949-914D-9F9B37C69273}"/>
              </a:ext>
            </a:extLst>
          </p:cNvPr>
          <p:cNvSpPr/>
          <p:nvPr/>
        </p:nvSpPr>
        <p:spPr>
          <a:xfrm>
            <a:off x="8366417" y="229931"/>
            <a:ext cx="235873" cy="200405"/>
          </a:xfrm>
          <a:prstGeom prst="hexagon">
            <a:avLst/>
          </a:prstGeom>
          <a:pattFill prst="wdDnDiag">
            <a:fgClr>
              <a:schemeClr val="tx1"/>
            </a:fgClr>
            <a:bgClr>
              <a:srgbClr val="FF0000"/>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4" name="TextBox 243">
            <a:extLst>
              <a:ext uri="{FF2B5EF4-FFF2-40B4-BE49-F238E27FC236}">
                <a16:creationId xmlns:a16="http://schemas.microsoft.com/office/drawing/2014/main" id="{D96666CD-E15C-074D-9E59-DB03046728A2}"/>
              </a:ext>
            </a:extLst>
          </p:cNvPr>
          <p:cNvSpPr txBox="1"/>
          <p:nvPr/>
        </p:nvSpPr>
        <p:spPr>
          <a:xfrm>
            <a:off x="8610597" y="164073"/>
            <a:ext cx="3312125" cy="430887"/>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S PGothic" charset="-128"/>
                <a:cs typeface="+mn-cs"/>
              </a:rPr>
              <a:t>Microservice for Inside-Out replacing existing function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S PGothic" charset="-128"/>
                <a:cs typeface="+mn-cs"/>
              </a:rPr>
              <a:t>Business logic (with or without data persistence)</a:t>
            </a:r>
          </a:p>
        </p:txBody>
      </p:sp>
      <p:sp>
        <p:nvSpPr>
          <p:cNvPr id="129" name="Magnetic Disk 128">
            <a:extLst>
              <a:ext uri="{FF2B5EF4-FFF2-40B4-BE49-F238E27FC236}">
                <a16:creationId xmlns:a16="http://schemas.microsoft.com/office/drawing/2014/main" id="{AFDF2799-F7EF-624A-BFA4-0B24E91E08A0}"/>
              </a:ext>
            </a:extLst>
          </p:cNvPr>
          <p:cNvSpPr/>
          <p:nvPr/>
        </p:nvSpPr>
        <p:spPr>
          <a:xfrm>
            <a:off x="8358669" y="575423"/>
            <a:ext cx="242231" cy="217109"/>
          </a:xfrm>
          <a:prstGeom prst="flowChartMagneticDisk">
            <a:avLst/>
          </a:prstGeom>
          <a:pattFill prst="dotGrid">
            <a:fgClr>
              <a:schemeClr val="tx1"/>
            </a:fgClr>
            <a:bgClr>
              <a:schemeClr val="accent4">
                <a:lumMod val="60000"/>
                <a:lumOff val="4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TextBox 129">
            <a:extLst>
              <a:ext uri="{FF2B5EF4-FFF2-40B4-BE49-F238E27FC236}">
                <a16:creationId xmlns:a16="http://schemas.microsoft.com/office/drawing/2014/main" id="{3177067D-03A4-3F4C-A4F5-4D1AC8A2654E}"/>
              </a:ext>
            </a:extLst>
          </p:cNvPr>
          <p:cNvSpPr txBox="1"/>
          <p:nvPr/>
        </p:nvSpPr>
        <p:spPr>
          <a:xfrm>
            <a:off x="8640686" y="531921"/>
            <a:ext cx="3114637" cy="430887"/>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S PGothic" charset="-128"/>
                <a:cs typeface="+mn-cs"/>
              </a:rPr>
              <a:t>Data “unlocked” from legacy taken to cloud-native in different form</a:t>
            </a:r>
          </a:p>
        </p:txBody>
      </p:sp>
      <p:grpSp>
        <p:nvGrpSpPr>
          <p:cNvPr id="9" name="Group 8">
            <a:extLst>
              <a:ext uri="{FF2B5EF4-FFF2-40B4-BE49-F238E27FC236}">
                <a16:creationId xmlns:a16="http://schemas.microsoft.com/office/drawing/2014/main" id="{1EE0AADD-B85B-FB40-A7E8-4247308E2D87}"/>
              </a:ext>
            </a:extLst>
          </p:cNvPr>
          <p:cNvGrpSpPr/>
          <p:nvPr/>
        </p:nvGrpSpPr>
        <p:grpSpPr>
          <a:xfrm>
            <a:off x="699702" y="1203048"/>
            <a:ext cx="11382645" cy="1657300"/>
            <a:chOff x="699702" y="1203048"/>
            <a:chExt cx="11382645" cy="1657300"/>
          </a:xfrm>
        </p:grpSpPr>
        <p:sp>
          <p:nvSpPr>
            <p:cNvPr id="118" name="Hexagon 117">
              <a:extLst>
                <a:ext uri="{FF2B5EF4-FFF2-40B4-BE49-F238E27FC236}">
                  <a16:creationId xmlns:a16="http://schemas.microsoft.com/office/drawing/2014/main" id="{42BA6FE9-CC33-CC49-93B8-FE4179BEC659}"/>
                </a:ext>
              </a:extLst>
            </p:cNvPr>
            <p:cNvSpPr/>
            <p:nvPr/>
          </p:nvSpPr>
          <p:spPr>
            <a:xfrm>
              <a:off x="5894336" y="1203048"/>
              <a:ext cx="1445634" cy="1312398"/>
            </a:xfrm>
            <a:prstGeom prst="hexagon">
              <a:avLst>
                <a:gd name="adj" fmla="val 22161"/>
                <a:gd name="vf" fmla="val 115470"/>
              </a:avLst>
            </a:prstGeom>
            <a:solidFill>
              <a:schemeClr val="accent2">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Hexagon 99">
              <a:extLst>
                <a:ext uri="{FF2B5EF4-FFF2-40B4-BE49-F238E27FC236}">
                  <a16:creationId xmlns:a16="http://schemas.microsoft.com/office/drawing/2014/main" id="{0CF71D44-2878-E14F-BDEB-5BBAEAA8C4C6}"/>
                </a:ext>
              </a:extLst>
            </p:cNvPr>
            <p:cNvSpPr/>
            <p:nvPr/>
          </p:nvSpPr>
          <p:spPr>
            <a:xfrm>
              <a:off x="1397478" y="1293733"/>
              <a:ext cx="1445634" cy="1312398"/>
            </a:xfrm>
            <a:prstGeom prst="hexagon">
              <a:avLst>
                <a:gd name="adj" fmla="val 22161"/>
                <a:gd name="vf" fmla="val 115470"/>
              </a:avLst>
            </a:prstGeom>
            <a:solidFill>
              <a:schemeClr val="accent2">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REDEX</a:t>
              </a:r>
            </a:p>
          </p:txBody>
        </p:sp>
        <p:sp>
          <p:nvSpPr>
            <p:cNvPr id="242" name="Hexagon 241">
              <a:extLst>
                <a:ext uri="{FF2B5EF4-FFF2-40B4-BE49-F238E27FC236}">
                  <a16:creationId xmlns:a16="http://schemas.microsoft.com/office/drawing/2014/main" id="{56AD4FCC-953F-974E-ACF0-1DDE9D27757C}"/>
                </a:ext>
              </a:extLst>
            </p:cNvPr>
            <p:cNvSpPr/>
            <p:nvPr/>
          </p:nvSpPr>
          <p:spPr>
            <a:xfrm>
              <a:off x="8977968" y="1257363"/>
              <a:ext cx="1445634" cy="1312398"/>
            </a:xfrm>
            <a:prstGeom prst="hexagon">
              <a:avLst>
                <a:gd name="adj" fmla="val 22161"/>
                <a:gd name="vf" fmla="val 115470"/>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Fraud</a:t>
              </a:r>
            </a:p>
          </p:txBody>
        </p:sp>
        <p:cxnSp>
          <p:nvCxnSpPr>
            <p:cNvPr id="192" name="Straight Connector 191">
              <a:extLst>
                <a:ext uri="{FF2B5EF4-FFF2-40B4-BE49-F238E27FC236}">
                  <a16:creationId xmlns:a16="http://schemas.microsoft.com/office/drawing/2014/main" id="{40A1D8C8-FADD-7841-971B-201C9E7B569D}"/>
                </a:ext>
              </a:extLst>
            </p:cNvPr>
            <p:cNvCxnSpPr>
              <a:cxnSpLocks/>
            </p:cNvCxnSpPr>
            <p:nvPr/>
          </p:nvCxnSpPr>
          <p:spPr>
            <a:xfrm>
              <a:off x="885456" y="2860348"/>
              <a:ext cx="11196891"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FA6F55B5-CDAF-934F-B305-34B1B1707984}"/>
                </a:ext>
              </a:extLst>
            </p:cNvPr>
            <p:cNvSpPr txBox="1"/>
            <p:nvPr/>
          </p:nvSpPr>
          <p:spPr>
            <a:xfrm rot="16200000">
              <a:off x="183471" y="1888164"/>
              <a:ext cx="1401794" cy="369332"/>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S PGothic" charset="-128"/>
                  <a:cs typeface="+mn-cs"/>
                </a:rPr>
                <a:t>Cloud-Native</a:t>
              </a:r>
            </a:p>
          </p:txBody>
        </p:sp>
        <p:sp>
          <p:nvSpPr>
            <p:cNvPr id="196" name="Hexagon 195">
              <a:extLst>
                <a:ext uri="{FF2B5EF4-FFF2-40B4-BE49-F238E27FC236}">
                  <a16:creationId xmlns:a16="http://schemas.microsoft.com/office/drawing/2014/main" id="{B6BCF3AB-57F3-174C-A1EB-14F824A9746C}"/>
                </a:ext>
              </a:extLst>
            </p:cNvPr>
            <p:cNvSpPr/>
            <p:nvPr/>
          </p:nvSpPr>
          <p:spPr>
            <a:xfrm>
              <a:off x="1704439" y="1458614"/>
              <a:ext cx="337099" cy="290602"/>
            </a:xfrm>
            <a:prstGeom prst="hexago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05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0" name="Hexagon 209">
              <a:extLst>
                <a:ext uri="{FF2B5EF4-FFF2-40B4-BE49-F238E27FC236}">
                  <a16:creationId xmlns:a16="http://schemas.microsoft.com/office/drawing/2014/main" id="{635C3247-BD5C-7740-9E2F-98859ABB61CF}"/>
                </a:ext>
              </a:extLst>
            </p:cNvPr>
            <p:cNvSpPr/>
            <p:nvPr/>
          </p:nvSpPr>
          <p:spPr>
            <a:xfrm>
              <a:off x="7471552" y="1256598"/>
              <a:ext cx="1445634" cy="1312398"/>
            </a:xfrm>
            <a:prstGeom prst="hexagon">
              <a:avLst>
                <a:gd name="adj" fmla="val 22161"/>
                <a:gd name="vf" fmla="val 115470"/>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Future Accounts Fn.</a:t>
              </a:r>
            </a:p>
          </p:txBody>
        </p:sp>
        <p:sp>
          <p:nvSpPr>
            <p:cNvPr id="211" name="Hexagon 210">
              <a:extLst>
                <a:ext uri="{FF2B5EF4-FFF2-40B4-BE49-F238E27FC236}">
                  <a16:creationId xmlns:a16="http://schemas.microsoft.com/office/drawing/2014/main" id="{9FEC6156-CE00-D348-8A7B-08F540823AFD}"/>
                </a:ext>
              </a:extLst>
            </p:cNvPr>
            <p:cNvSpPr/>
            <p:nvPr/>
          </p:nvSpPr>
          <p:spPr>
            <a:xfrm>
              <a:off x="1704438" y="1833989"/>
              <a:ext cx="337099" cy="290602"/>
            </a:xfrm>
            <a:prstGeom prst="hexagon">
              <a:avLst/>
            </a:prstGeom>
            <a:pattFill prst="lgGrid">
              <a:fgClr>
                <a:schemeClr val="tx2">
                  <a:lumMod val="50000"/>
                </a:schemeClr>
              </a:fgClr>
              <a:bgClr>
                <a:srgbClr val="FFFF00"/>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5" name="Hexagon 224">
              <a:extLst>
                <a:ext uri="{FF2B5EF4-FFF2-40B4-BE49-F238E27FC236}">
                  <a16:creationId xmlns:a16="http://schemas.microsoft.com/office/drawing/2014/main" id="{3C68ACAC-ABFE-4941-90CE-EB231F3A0219}"/>
                </a:ext>
              </a:extLst>
            </p:cNvPr>
            <p:cNvSpPr/>
            <p:nvPr/>
          </p:nvSpPr>
          <p:spPr>
            <a:xfrm>
              <a:off x="7763790" y="1840138"/>
              <a:ext cx="374264" cy="317986"/>
            </a:xfrm>
            <a:prstGeom prst="hexagon">
              <a:avLst/>
            </a:prstGeom>
            <a:pattFill prst="wdDnDiag">
              <a:fgClr>
                <a:schemeClr val="tx1"/>
              </a:fgClr>
              <a:bgClr>
                <a:srgbClr val="FF0000"/>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6" name="Hexagon 225">
              <a:extLst>
                <a:ext uri="{FF2B5EF4-FFF2-40B4-BE49-F238E27FC236}">
                  <a16:creationId xmlns:a16="http://schemas.microsoft.com/office/drawing/2014/main" id="{CAAC168C-54F6-FC43-AD93-0B5893972231}"/>
                </a:ext>
              </a:extLst>
            </p:cNvPr>
            <p:cNvSpPr/>
            <p:nvPr/>
          </p:nvSpPr>
          <p:spPr>
            <a:xfrm>
              <a:off x="8244807" y="1478179"/>
              <a:ext cx="374264" cy="317986"/>
            </a:xfrm>
            <a:prstGeom prst="hexagon">
              <a:avLst/>
            </a:prstGeom>
            <a:pattFill prst="wdDnDiag">
              <a:fgClr>
                <a:schemeClr val="tx1"/>
              </a:fgClr>
              <a:bgClr>
                <a:srgbClr val="FF0000"/>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7" name="Hexagon 226">
              <a:extLst>
                <a:ext uri="{FF2B5EF4-FFF2-40B4-BE49-F238E27FC236}">
                  <a16:creationId xmlns:a16="http://schemas.microsoft.com/office/drawing/2014/main" id="{4A14EDB1-7DE7-9F4B-9349-2ABE790895A0}"/>
                </a:ext>
              </a:extLst>
            </p:cNvPr>
            <p:cNvSpPr/>
            <p:nvPr/>
          </p:nvSpPr>
          <p:spPr>
            <a:xfrm>
              <a:off x="8244806" y="1863947"/>
              <a:ext cx="374264" cy="317986"/>
            </a:xfrm>
            <a:prstGeom prst="hexagon">
              <a:avLst/>
            </a:prstGeom>
            <a:pattFill prst="wdDnDiag">
              <a:fgClr>
                <a:schemeClr val="tx1"/>
              </a:fgClr>
              <a:bgClr>
                <a:srgbClr val="FF0000"/>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8" name="Hexagon 227">
              <a:extLst>
                <a:ext uri="{FF2B5EF4-FFF2-40B4-BE49-F238E27FC236}">
                  <a16:creationId xmlns:a16="http://schemas.microsoft.com/office/drawing/2014/main" id="{43FA1EFB-EBA8-1049-B4D3-39D5A7C4842D}"/>
                </a:ext>
              </a:extLst>
            </p:cNvPr>
            <p:cNvSpPr/>
            <p:nvPr/>
          </p:nvSpPr>
          <p:spPr>
            <a:xfrm>
              <a:off x="9404293" y="1507938"/>
              <a:ext cx="374264" cy="317986"/>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9" name="Hexagon 228">
              <a:extLst>
                <a:ext uri="{FF2B5EF4-FFF2-40B4-BE49-F238E27FC236}">
                  <a16:creationId xmlns:a16="http://schemas.microsoft.com/office/drawing/2014/main" id="{E2E2399F-2BD9-EC49-AE08-DAB43DCF88F6}"/>
                </a:ext>
              </a:extLst>
            </p:cNvPr>
            <p:cNvSpPr/>
            <p:nvPr/>
          </p:nvSpPr>
          <p:spPr>
            <a:xfrm>
              <a:off x="9785297" y="1817506"/>
              <a:ext cx="374264" cy="317986"/>
            </a:xfrm>
            <a:prstGeom prst="hex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Hexagon 96">
              <a:extLst>
                <a:ext uri="{FF2B5EF4-FFF2-40B4-BE49-F238E27FC236}">
                  <a16:creationId xmlns:a16="http://schemas.microsoft.com/office/drawing/2014/main" id="{80E4032B-1E13-D14B-8C1C-E9951D1AA1A4}"/>
                </a:ext>
              </a:extLst>
            </p:cNvPr>
            <p:cNvSpPr/>
            <p:nvPr/>
          </p:nvSpPr>
          <p:spPr>
            <a:xfrm>
              <a:off x="2091434" y="1454112"/>
              <a:ext cx="337099" cy="290602"/>
            </a:xfrm>
            <a:prstGeom prst="hexago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05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Hexagon 97">
              <a:extLst>
                <a:ext uri="{FF2B5EF4-FFF2-40B4-BE49-F238E27FC236}">
                  <a16:creationId xmlns:a16="http://schemas.microsoft.com/office/drawing/2014/main" id="{D28FFCDA-994E-8F4E-8370-74C2D240DD59}"/>
                </a:ext>
              </a:extLst>
            </p:cNvPr>
            <p:cNvSpPr/>
            <p:nvPr/>
          </p:nvSpPr>
          <p:spPr>
            <a:xfrm>
              <a:off x="2091433" y="1837574"/>
              <a:ext cx="337099" cy="290602"/>
            </a:xfrm>
            <a:prstGeom prst="hexagon">
              <a:avLst/>
            </a:prstGeom>
            <a:pattFill prst="lgGrid">
              <a:fgClr>
                <a:schemeClr val="tx2">
                  <a:lumMod val="50000"/>
                </a:schemeClr>
              </a:fgClr>
              <a:bgClr>
                <a:srgbClr val="FFFF00"/>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 name="Hexagon 100">
              <a:extLst>
                <a:ext uri="{FF2B5EF4-FFF2-40B4-BE49-F238E27FC236}">
                  <a16:creationId xmlns:a16="http://schemas.microsoft.com/office/drawing/2014/main" id="{78C5C021-A166-3345-B0AF-49948AF7265F}"/>
                </a:ext>
              </a:extLst>
            </p:cNvPr>
            <p:cNvSpPr/>
            <p:nvPr/>
          </p:nvSpPr>
          <p:spPr>
            <a:xfrm>
              <a:off x="2845391" y="1297110"/>
              <a:ext cx="1445634" cy="1312398"/>
            </a:xfrm>
            <a:prstGeom prst="hexagon">
              <a:avLst>
                <a:gd name="adj" fmla="val 22161"/>
                <a:gd name="vf" fmla="val 115470"/>
              </a:avLst>
            </a:prstGeom>
            <a:solidFill>
              <a:schemeClr val="accent2">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TEF</a:t>
              </a:r>
            </a:p>
          </p:txBody>
        </p:sp>
        <p:sp>
          <p:nvSpPr>
            <p:cNvPr id="102" name="Hexagon 101">
              <a:extLst>
                <a:ext uri="{FF2B5EF4-FFF2-40B4-BE49-F238E27FC236}">
                  <a16:creationId xmlns:a16="http://schemas.microsoft.com/office/drawing/2014/main" id="{85312453-27F8-9545-A946-3AC02CD9DB01}"/>
                </a:ext>
              </a:extLst>
            </p:cNvPr>
            <p:cNvSpPr/>
            <p:nvPr/>
          </p:nvSpPr>
          <p:spPr>
            <a:xfrm>
              <a:off x="3152352" y="1461991"/>
              <a:ext cx="337099" cy="290602"/>
            </a:xfrm>
            <a:prstGeom prst="hexago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05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3" name="Hexagon 102">
              <a:extLst>
                <a:ext uri="{FF2B5EF4-FFF2-40B4-BE49-F238E27FC236}">
                  <a16:creationId xmlns:a16="http://schemas.microsoft.com/office/drawing/2014/main" id="{8DDB05FF-CF88-5C44-95B0-22A9BDB86744}"/>
                </a:ext>
              </a:extLst>
            </p:cNvPr>
            <p:cNvSpPr/>
            <p:nvPr/>
          </p:nvSpPr>
          <p:spPr>
            <a:xfrm>
              <a:off x="3152351" y="1837366"/>
              <a:ext cx="337099" cy="290602"/>
            </a:xfrm>
            <a:prstGeom prst="hexagon">
              <a:avLst/>
            </a:prstGeom>
            <a:pattFill prst="lgGrid">
              <a:fgClr>
                <a:srgbClr val="FF0000"/>
              </a:fgClr>
              <a:bgClr>
                <a:srgbClr val="FFFF00"/>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 name="Hexagon 103">
              <a:extLst>
                <a:ext uri="{FF2B5EF4-FFF2-40B4-BE49-F238E27FC236}">
                  <a16:creationId xmlns:a16="http://schemas.microsoft.com/office/drawing/2014/main" id="{90F63E76-DD0B-DD46-8868-6C0897BDA4DB}"/>
                </a:ext>
              </a:extLst>
            </p:cNvPr>
            <p:cNvSpPr/>
            <p:nvPr/>
          </p:nvSpPr>
          <p:spPr>
            <a:xfrm>
              <a:off x="3539347" y="1457489"/>
              <a:ext cx="337099" cy="290602"/>
            </a:xfrm>
            <a:prstGeom prst="hexago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05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Hexagon 104">
              <a:extLst>
                <a:ext uri="{FF2B5EF4-FFF2-40B4-BE49-F238E27FC236}">
                  <a16:creationId xmlns:a16="http://schemas.microsoft.com/office/drawing/2014/main" id="{B852A7CB-DE4A-B44A-A605-928211695A90}"/>
                </a:ext>
              </a:extLst>
            </p:cNvPr>
            <p:cNvSpPr/>
            <p:nvPr/>
          </p:nvSpPr>
          <p:spPr>
            <a:xfrm>
              <a:off x="3539346" y="1840951"/>
              <a:ext cx="337099" cy="290602"/>
            </a:xfrm>
            <a:prstGeom prst="hexagon">
              <a:avLst/>
            </a:prstGeom>
            <a:pattFill prst="lgGrid">
              <a:fgClr>
                <a:srgbClr val="FF0000"/>
              </a:fgClr>
              <a:bgClr>
                <a:srgbClr val="FFFF00"/>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7" name="Hexagon 106">
              <a:extLst>
                <a:ext uri="{FF2B5EF4-FFF2-40B4-BE49-F238E27FC236}">
                  <a16:creationId xmlns:a16="http://schemas.microsoft.com/office/drawing/2014/main" id="{50FB96DC-1F1C-4843-A282-94957D91E452}"/>
                </a:ext>
              </a:extLst>
            </p:cNvPr>
            <p:cNvSpPr/>
            <p:nvPr/>
          </p:nvSpPr>
          <p:spPr>
            <a:xfrm>
              <a:off x="4302084" y="1302540"/>
              <a:ext cx="1445634" cy="1312398"/>
            </a:xfrm>
            <a:prstGeom prst="hexagon">
              <a:avLst>
                <a:gd name="adj" fmla="val 22161"/>
                <a:gd name="vf" fmla="val 115470"/>
              </a:avLst>
            </a:prstGeom>
            <a:solidFill>
              <a:schemeClr val="accent2">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Authorizer</a:t>
              </a:r>
            </a:p>
          </p:txBody>
        </p:sp>
        <p:sp>
          <p:nvSpPr>
            <p:cNvPr id="108" name="Hexagon 107">
              <a:extLst>
                <a:ext uri="{FF2B5EF4-FFF2-40B4-BE49-F238E27FC236}">
                  <a16:creationId xmlns:a16="http://schemas.microsoft.com/office/drawing/2014/main" id="{8F3472C9-E576-DB4A-B056-3A31689CA388}"/>
                </a:ext>
              </a:extLst>
            </p:cNvPr>
            <p:cNvSpPr/>
            <p:nvPr/>
          </p:nvSpPr>
          <p:spPr>
            <a:xfrm>
              <a:off x="4609045" y="1467421"/>
              <a:ext cx="337099" cy="290602"/>
            </a:xfrm>
            <a:prstGeom prst="hexago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05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Hexagon 108">
              <a:extLst>
                <a:ext uri="{FF2B5EF4-FFF2-40B4-BE49-F238E27FC236}">
                  <a16:creationId xmlns:a16="http://schemas.microsoft.com/office/drawing/2014/main" id="{38422C55-FC6C-814F-A1B3-B02B62872CD3}"/>
                </a:ext>
              </a:extLst>
            </p:cNvPr>
            <p:cNvSpPr/>
            <p:nvPr/>
          </p:nvSpPr>
          <p:spPr>
            <a:xfrm>
              <a:off x="4609044" y="1842796"/>
              <a:ext cx="337099" cy="290602"/>
            </a:xfrm>
            <a:prstGeom prst="hexagon">
              <a:avLst/>
            </a:prstGeom>
            <a:pattFill prst="lgGrid">
              <a:fgClr>
                <a:srgbClr val="00B0F0"/>
              </a:fgClr>
              <a:bgClr>
                <a:srgbClr val="FFFF00"/>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0" name="Hexagon 109">
              <a:extLst>
                <a:ext uri="{FF2B5EF4-FFF2-40B4-BE49-F238E27FC236}">
                  <a16:creationId xmlns:a16="http://schemas.microsoft.com/office/drawing/2014/main" id="{BD1A465F-44C8-1148-8997-6368774FF5F9}"/>
                </a:ext>
              </a:extLst>
            </p:cNvPr>
            <p:cNvSpPr/>
            <p:nvPr/>
          </p:nvSpPr>
          <p:spPr>
            <a:xfrm>
              <a:off x="4996040" y="1462919"/>
              <a:ext cx="337099" cy="290602"/>
            </a:xfrm>
            <a:prstGeom prst="hexago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05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1" name="Hexagon 110">
              <a:extLst>
                <a:ext uri="{FF2B5EF4-FFF2-40B4-BE49-F238E27FC236}">
                  <a16:creationId xmlns:a16="http://schemas.microsoft.com/office/drawing/2014/main" id="{12603721-5119-BE4A-928C-BDDEE594FF4F}"/>
                </a:ext>
              </a:extLst>
            </p:cNvPr>
            <p:cNvSpPr/>
            <p:nvPr/>
          </p:nvSpPr>
          <p:spPr>
            <a:xfrm>
              <a:off x="4996039" y="1846381"/>
              <a:ext cx="337099" cy="290602"/>
            </a:xfrm>
            <a:prstGeom prst="hexagon">
              <a:avLst/>
            </a:prstGeom>
            <a:pattFill prst="lgGrid">
              <a:fgClr>
                <a:srgbClr val="00B0F0"/>
              </a:fgClr>
              <a:bgClr>
                <a:srgbClr val="FFFF00"/>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3" name="Hexagon 112">
              <a:extLst>
                <a:ext uri="{FF2B5EF4-FFF2-40B4-BE49-F238E27FC236}">
                  <a16:creationId xmlns:a16="http://schemas.microsoft.com/office/drawing/2014/main" id="{6A414AA5-2B16-004F-8A27-812E6CF96995}"/>
                </a:ext>
              </a:extLst>
            </p:cNvPr>
            <p:cNvSpPr/>
            <p:nvPr/>
          </p:nvSpPr>
          <p:spPr>
            <a:xfrm>
              <a:off x="5759645" y="1297110"/>
              <a:ext cx="1445634" cy="1312398"/>
            </a:xfrm>
            <a:prstGeom prst="hexagon">
              <a:avLst>
                <a:gd name="adj" fmla="val 22161"/>
                <a:gd name="vf" fmla="val 115470"/>
              </a:avLst>
            </a:prstGeom>
            <a:solidFill>
              <a:schemeClr val="accent2">
                <a:lumMod val="20000"/>
                <a:lumOff val="80000"/>
              </a:schemeClr>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Ledger</a:t>
              </a:r>
            </a:p>
          </p:txBody>
        </p:sp>
        <p:sp>
          <p:nvSpPr>
            <p:cNvPr id="114" name="Hexagon 113">
              <a:extLst>
                <a:ext uri="{FF2B5EF4-FFF2-40B4-BE49-F238E27FC236}">
                  <a16:creationId xmlns:a16="http://schemas.microsoft.com/office/drawing/2014/main" id="{88B8BBCE-EA1D-4743-AEC0-91C92BCA1772}"/>
                </a:ext>
              </a:extLst>
            </p:cNvPr>
            <p:cNvSpPr/>
            <p:nvPr/>
          </p:nvSpPr>
          <p:spPr>
            <a:xfrm>
              <a:off x="6066606" y="1461991"/>
              <a:ext cx="337099" cy="290602"/>
            </a:xfrm>
            <a:prstGeom prst="hexago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05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5" name="Hexagon 114">
              <a:extLst>
                <a:ext uri="{FF2B5EF4-FFF2-40B4-BE49-F238E27FC236}">
                  <a16:creationId xmlns:a16="http://schemas.microsoft.com/office/drawing/2014/main" id="{9F953092-3EC4-2E49-ADAC-0F42238F2623}"/>
                </a:ext>
              </a:extLst>
            </p:cNvPr>
            <p:cNvSpPr/>
            <p:nvPr/>
          </p:nvSpPr>
          <p:spPr>
            <a:xfrm>
              <a:off x="6066605" y="1837366"/>
              <a:ext cx="337099" cy="290602"/>
            </a:xfrm>
            <a:prstGeom prst="hexagon">
              <a:avLst/>
            </a:prstGeom>
            <a:pattFill prst="lgGrid">
              <a:fgClr>
                <a:srgbClr val="00B0F0"/>
              </a:fgClr>
              <a:bgClr>
                <a:srgbClr val="FFFF00"/>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6" name="Hexagon 115">
              <a:extLst>
                <a:ext uri="{FF2B5EF4-FFF2-40B4-BE49-F238E27FC236}">
                  <a16:creationId xmlns:a16="http://schemas.microsoft.com/office/drawing/2014/main" id="{AF1E3B8B-A0D3-A04B-843B-B77195A15316}"/>
                </a:ext>
              </a:extLst>
            </p:cNvPr>
            <p:cNvSpPr/>
            <p:nvPr/>
          </p:nvSpPr>
          <p:spPr>
            <a:xfrm>
              <a:off x="6453601" y="1457489"/>
              <a:ext cx="337099" cy="290602"/>
            </a:xfrm>
            <a:prstGeom prst="hexagon">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05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7" name="Hexagon 116">
              <a:extLst>
                <a:ext uri="{FF2B5EF4-FFF2-40B4-BE49-F238E27FC236}">
                  <a16:creationId xmlns:a16="http://schemas.microsoft.com/office/drawing/2014/main" id="{10AEBCC1-6EBB-7447-8766-7E1F06C63AD3}"/>
                </a:ext>
              </a:extLst>
            </p:cNvPr>
            <p:cNvSpPr/>
            <p:nvPr/>
          </p:nvSpPr>
          <p:spPr>
            <a:xfrm>
              <a:off x="6453600" y="1840951"/>
              <a:ext cx="337099" cy="290602"/>
            </a:xfrm>
            <a:prstGeom prst="hexagon">
              <a:avLst/>
            </a:prstGeom>
            <a:pattFill prst="lgGrid">
              <a:fgClr>
                <a:srgbClr val="00B0F0"/>
              </a:fgClr>
              <a:bgClr>
                <a:srgbClr val="FFFF00"/>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2" name="Hexagon 121">
              <a:extLst>
                <a:ext uri="{FF2B5EF4-FFF2-40B4-BE49-F238E27FC236}">
                  <a16:creationId xmlns:a16="http://schemas.microsoft.com/office/drawing/2014/main" id="{34A2800F-B208-804F-B520-730BF2DBEE08}"/>
                </a:ext>
              </a:extLst>
            </p:cNvPr>
            <p:cNvSpPr/>
            <p:nvPr/>
          </p:nvSpPr>
          <p:spPr>
            <a:xfrm>
              <a:off x="10458614" y="1280543"/>
              <a:ext cx="1445634" cy="1312398"/>
            </a:xfrm>
            <a:prstGeom prst="hexagon">
              <a:avLst>
                <a:gd name="adj" fmla="val 22161"/>
                <a:gd name="vf" fmla="val 115470"/>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Other..</a:t>
              </a:r>
            </a:p>
          </p:txBody>
        </p:sp>
        <p:sp>
          <p:nvSpPr>
            <p:cNvPr id="123" name="Hexagon 122">
              <a:extLst>
                <a:ext uri="{FF2B5EF4-FFF2-40B4-BE49-F238E27FC236}">
                  <a16:creationId xmlns:a16="http://schemas.microsoft.com/office/drawing/2014/main" id="{4E4BFEC6-22FD-6349-89AD-88A7A8FCC1A6}"/>
                </a:ext>
              </a:extLst>
            </p:cNvPr>
            <p:cNvSpPr/>
            <p:nvPr/>
          </p:nvSpPr>
          <p:spPr>
            <a:xfrm>
              <a:off x="10884939" y="1531118"/>
              <a:ext cx="374264" cy="317986"/>
            </a:xfrm>
            <a:prstGeom prst="hexagon">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4" name="Hexagon 123">
              <a:extLst>
                <a:ext uri="{FF2B5EF4-FFF2-40B4-BE49-F238E27FC236}">
                  <a16:creationId xmlns:a16="http://schemas.microsoft.com/office/drawing/2014/main" id="{382A9800-22F2-6946-BACE-E2E77F169C0E}"/>
                </a:ext>
              </a:extLst>
            </p:cNvPr>
            <p:cNvSpPr/>
            <p:nvPr/>
          </p:nvSpPr>
          <p:spPr>
            <a:xfrm>
              <a:off x="11265943" y="1840686"/>
              <a:ext cx="374264" cy="317986"/>
            </a:xfrm>
            <a:prstGeom prst="hexagon">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6" name="Magnetic Disk 12">
              <a:extLst>
                <a:ext uri="{FF2B5EF4-FFF2-40B4-BE49-F238E27FC236}">
                  <a16:creationId xmlns:a16="http://schemas.microsoft.com/office/drawing/2014/main" id="{78DE7F25-D9AB-A047-AAC2-652E9217E51E}"/>
                </a:ext>
              </a:extLst>
            </p:cNvPr>
            <p:cNvSpPr/>
            <p:nvPr/>
          </p:nvSpPr>
          <p:spPr>
            <a:xfrm>
              <a:off x="1681848" y="2012674"/>
              <a:ext cx="245363" cy="306777"/>
            </a:xfrm>
            <a:prstGeom prst="flowChartMagneticDisk">
              <a:avLst/>
            </a:prstGeom>
            <a:pattFill prst="dotGrid">
              <a:fgClr>
                <a:schemeClr val="tx1"/>
              </a:fgClr>
              <a:bgClr>
                <a:schemeClr val="accent4">
                  <a:lumMod val="60000"/>
                  <a:lumOff val="4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Magnetic Disk 12">
              <a:extLst>
                <a:ext uri="{FF2B5EF4-FFF2-40B4-BE49-F238E27FC236}">
                  <a16:creationId xmlns:a16="http://schemas.microsoft.com/office/drawing/2014/main" id="{82B6D045-DDB1-5A41-B497-C6384971C7EB}"/>
                </a:ext>
              </a:extLst>
            </p:cNvPr>
            <p:cNvSpPr/>
            <p:nvPr/>
          </p:nvSpPr>
          <p:spPr>
            <a:xfrm>
              <a:off x="2232454" y="2047089"/>
              <a:ext cx="245363" cy="306777"/>
            </a:xfrm>
            <a:prstGeom prst="flowChartMagneticDisk">
              <a:avLst/>
            </a:prstGeom>
            <a:pattFill prst="dotGrid">
              <a:fgClr>
                <a:schemeClr val="tx1"/>
              </a:fgClr>
              <a:bgClr>
                <a:schemeClr val="accent4">
                  <a:lumMod val="60000"/>
                  <a:lumOff val="4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Magnetic Disk 12">
              <a:extLst>
                <a:ext uri="{FF2B5EF4-FFF2-40B4-BE49-F238E27FC236}">
                  <a16:creationId xmlns:a16="http://schemas.microsoft.com/office/drawing/2014/main" id="{B2BDB2ED-AA68-224C-9963-3F094B4823FC}"/>
                </a:ext>
              </a:extLst>
            </p:cNvPr>
            <p:cNvSpPr/>
            <p:nvPr/>
          </p:nvSpPr>
          <p:spPr>
            <a:xfrm>
              <a:off x="3134107" y="1987673"/>
              <a:ext cx="245363" cy="306777"/>
            </a:xfrm>
            <a:prstGeom prst="flowChartMagneticDisk">
              <a:avLst/>
            </a:prstGeom>
            <a:pattFill prst="dotGrid">
              <a:fgClr>
                <a:schemeClr val="tx1"/>
              </a:fgClr>
              <a:bgClr>
                <a:schemeClr val="accent4">
                  <a:lumMod val="60000"/>
                  <a:lumOff val="4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Magnetic Disk 12">
              <a:extLst>
                <a:ext uri="{FF2B5EF4-FFF2-40B4-BE49-F238E27FC236}">
                  <a16:creationId xmlns:a16="http://schemas.microsoft.com/office/drawing/2014/main" id="{FB1FADE2-819C-9C4A-86CA-5467FDC14BD5}"/>
                </a:ext>
              </a:extLst>
            </p:cNvPr>
            <p:cNvSpPr/>
            <p:nvPr/>
          </p:nvSpPr>
          <p:spPr>
            <a:xfrm>
              <a:off x="3684713" y="2022088"/>
              <a:ext cx="245363" cy="306777"/>
            </a:xfrm>
            <a:prstGeom prst="flowChartMagneticDisk">
              <a:avLst/>
            </a:prstGeom>
            <a:pattFill prst="dotGrid">
              <a:fgClr>
                <a:schemeClr val="tx1"/>
              </a:fgClr>
              <a:bgClr>
                <a:schemeClr val="accent4">
                  <a:lumMod val="60000"/>
                  <a:lumOff val="4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Magnetic Disk 12">
              <a:extLst>
                <a:ext uri="{FF2B5EF4-FFF2-40B4-BE49-F238E27FC236}">
                  <a16:creationId xmlns:a16="http://schemas.microsoft.com/office/drawing/2014/main" id="{94AE88F8-88AB-5348-92C0-81F962393CEF}"/>
                </a:ext>
              </a:extLst>
            </p:cNvPr>
            <p:cNvSpPr/>
            <p:nvPr/>
          </p:nvSpPr>
          <p:spPr>
            <a:xfrm>
              <a:off x="4586366" y="1962672"/>
              <a:ext cx="245363" cy="306777"/>
            </a:xfrm>
            <a:prstGeom prst="flowChartMagneticDisk">
              <a:avLst/>
            </a:prstGeom>
            <a:pattFill prst="dotGrid">
              <a:fgClr>
                <a:schemeClr val="tx1"/>
              </a:fgClr>
              <a:bgClr>
                <a:schemeClr val="accent4">
                  <a:lumMod val="60000"/>
                  <a:lumOff val="4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Magnetic Disk 12">
              <a:extLst>
                <a:ext uri="{FF2B5EF4-FFF2-40B4-BE49-F238E27FC236}">
                  <a16:creationId xmlns:a16="http://schemas.microsoft.com/office/drawing/2014/main" id="{AAEADFD5-2272-7F45-8F1C-AF0ABB492021}"/>
                </a:ext>
              </a:extLst>
            </p:cNvPr>
            <p:cNvSpPr/>
            <p:nvPr/>
          </p:nvSpPr>
          <p:spPr>
            <a:xfrm>
              <a:off x="5136972" y="1997087"/>
              <a:ext cx="245363" cy="306777"/>
            </a:xfrm>
            <a:prstGeom prst="flowChartMagneticDisk">
              <a:avLst/>
            </a:prstGeom>
            <a:pattFill prst="dotGrid">
              <a:fgClr>
                <a:schemeClr val="tx1"/>
              </a:fgClr>
              <a:bgClr>
                <a:schemeClr val="accent4">
                  <a:lumMod val="60000"/>
                  <a:lumOff val="4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Magnetic Disk 12">
              <a:extLst>
                <a:ext uri="{FF2B5EF4-FFF2-40B4-BE49-F238E27FC236}">
                  <a16:creationId xmlns:a16="http://schemas.microsoft.com/office/drawing/2014/main" id="{E8D4889F-6B2B-F14C-83AA-37E4E27365FE}"/>
                </a:ext>
              </a:extLst>
            </p:cNvPr>
            <p:cNvSpPr/>
            <p:nvPr/>
          </p:nvSpPr>
          <p:spPr>
            <a:xfrm>
              <a:off x="6038625" y="1937671"/>
              <a:ext cx="245363" cy="306777"/>
            </a:xfrm>
            <a:prstGeom prst="flowChartMagneticDisk">
              <a:avLst/>
            </a:prstGeom>
            <a:pattFill prst="dotGrid">
              <a:fgClr>
                <a:schemeClr val="tx1"/>
              </a:fgClr>
              <a:bgClr>
                <a:schemeClr val="accent4">
                  <a:lumMod val="60000"/>
                  <a:lumOff val="4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Magnetic Disk 12">
              <a:extLst>
                <a:ext uri="{FF2B5EF4-FFF2-40B4-BE49-F238E27FC236}">
                  <a16:creationId xmlns:a16="http://schemas.microsoft.com/office/drawing/2014/main" id="{70828A7C-3AE4-9B45-B523-6B32A92573DC}"/>
                </a:ext>
              </a:extLst>
            </p:cNvPr>
            <p:cNvSpPr/>
            <p:nvPr/>
          </p:nvSpPr>
          <p:spPr>
            <a:xfrm>
              <a:off x="6589231" y="1972086"/>
              <a:ext cx="245363" cy="306777"/>
            </a:xfrm>
            <a:prstGeom prst="flowChartMagneticDisk">
              <a:avLst/>
            </a:prstGeom>
            <a:pattFill prst="dotGrid">
              <a:fgClr>
                <a:schemeClr val="tx1"/>
              </a:fgClr>
              <a:bgClr>
                <a:schemeClr val="accent4">
                  <a:lumMod val="60000"/>
                  <a:lumOff val="4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Magnetic Disk 12">
              <a:extLst>
                <a:ext uri="{FF2B5EF4-FFF2-40B4-BE49-F238E27FC236}">
                  <a16:creationId xmlns:a16="http://schemas.microsoft.com/office/drawing/2014/main" id="{5FD86E60-B257-F34D-B4CA-425D5EDCDE48}"/>
                </a:ext>
              </a:extLst>
            </p:cNvPr>
            <p:cNvSpPr/>
            <p:nvPr/>
          </p:nvSpPr>
          <p:spPr>
            <a:xfrm>
              <a:off x="7702723" y="2000776"/>
              <a:ext cx="245363" cy="306777"/>
            </a:xfrm>
            <a:prstGeom prst="flowChartMagneticDisk">
              <a:avLst/>
            </a:prstGeom>
            <a:pattFill prst="dotGrid">
              <a:fgClr>
                <a:schemeClr val="tx1"/>
              </a:fgClr>
              <a:bgClr>
                <a:schemeClr val="accent4">
                  <a:lumMod val="60000"/>
                  <a:lumOff val="4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Magnetic Disk 12">
              <a:extLst>
                <a:ext uri="{FF2B5EF4-FFF2-40B4-BE49-F238E27FC236}">
                  <a16:creationId xmlns:a16="http://schemas.microsoft.com/office/drawing/2014/main" id="{C62B5B66-F00D-4B4B-9B86-E53C6E21DAAC}"/>
                </a:ext>
              </a:extLst>
            </p:cNvPr>
            <p:cNvSpPr/>
            <p:nvPr/>
          </p:nvSpPr>
          <p:spPr>
            <a:xfrm>
              <a:off x="8467085" y="1987691"/>
              <a:ext cx="245363" cy="306777"/>
            </a:xfrm>
            <a:prstGeom prst="flowChartMagneticDisk">
              <a:avLst/>
            </a:prstGeom>
            <a:pattFill prst="dotGrid">
              <a:fgClr>
                <a:schemeClr val="tx1"/>
              </a:fgClr>
              <a:bgClr>
                <a:schemeClr val="accent4">
                  <a:lumMod val="60000"/>
                  <a:lumOff val="4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Hexagon 132">
              <a:extLst>
                <a:ext uri="{FF2B5EF4-FFF2-40B4-BE49-F238E27FC236}">
                  <a16:creationId xmlns:a16="http://schemas.microsoft.com/office/drawing/2014/main" id="{3B25A853-1DDF-C74F-AA70-7F3DD9ED7AEE}"/>
                </a:ext>
              </a:extLst>
            </p:cNvPr>
            <p:cNvSpPr/>
            <p:nvPr/>
          </p:nvSpPr>
          <p:spPr>
            <a:xfrm>
              <a:off x="7775294" y="1482092"/>
              <a:ext cx="374264" cy="317986"/>
            </a:xfrm>
            <a:prstGeom prst="hexagon">
              <a:avLst/>
            </a:prstGeom>
            <a:pattFill prst="wdDnDiag">
              <a:fgClr>
                <a:schemeClr val="tx1"/>
              </a:fgClr>
              <a:bgClr>
                <a:srgbClr val="FF0000"/>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8170FDDE-3DB6-3743-9C9B-8D4885B3E543}"/>
              </a:ext>
            </a:extLst>
          </p:cNvPr>
          <p:cNvGrpSpPr/>
          <p:nvPr/>
        </p:nvGrpSpPr>
        <p:grpSpPr>
          <a:xfrm>
            <a:off x="576611" y="4495695"/>
            <a:ext cx="11510919" cy="1970847"/>
            <a:chOff x="576609" y="4495694"/>
            <a:chExt cx="11510918" cy="1970847"/>
          </a:xfrm>
        </p:grpSpPr>
        <p:sp>
          <p:nvSpPr>
            <p:cNvPr id="193" name="TextBox 192">
              <a:extLst>
                <a:ext uri="{FF2B5EF4-FFF2-40B4-BE49-F238E27FC236}">
                  <a16:creationId xmlns:a16="http://schemas.microsoft.com/office/drawing/2014/main" id="{AB59D0EC-849E-4C48-B1EE-4052FBD693D9}"/>
                </a:ext>
              </a:extLst>
            </p:cNvPr>
            <p:cNvSpPr txBox="1"/>
            <p:nvPr/>
          </p:nvSpPr>
          <p:spPr>
            <a:xfrm rot="16200000">
              <a:off x="-85649" y="5157952"/>
              <a:ext cx="1970847" cy="646331"/>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S PGothic" charset="-128"/>
                  <a:cs typeface="+mn-cs"/>
                </a:rPr>
                <a:t>Legacy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S PGothic" charset="-128"/>
                  <a:cs typeface="+mn-cs"/>
                </a:rPr>
                <a:t>SOR / MF</a:t>
              </a:r>
            </a:p>
          </p:txBody>
        </p:sp>
        <p:grpSp>
          <p:nvGrpSpPr>
            <p:cNvPr id="11" name="Group 10">
              <a:extLst>
                <a:ext uri="{FF2B5EF4-FFF2-40B4-BE49-F238E27FC236}">
                  <a16:creationId xmlns:a16="http://schemas.microsoft.com/office/drawing/2014/main" id="{F7DD9D5C-E073-7143-B17F-2EE86AD110F6}"/>
                </a:ext>
              </a:extLst>
            </p:cNvPr>
            <p:cNvGrpSpPr/>
            <p:nvPr/>
          </p:nvGrpSpPr>
          <p:grpSpPr>
            <a:xfrm>
              <a:off x="763490" y="4927785"/>
              <a:ext cx="11324037" cy="1145374"/>
              <a:chOff x="763490" y="4927785"/>
              <a:chExt cx="11324037" cy="1145374"/>
            </a:xfrm>
          </p:grpSpPr>
          <p:grpSp>
            <p:nvGrpSpPr>
              <p:cNvPr id="7" name="Group 6">
                <a:extLst>
                  <a:ext uri="{FF2B5EF4-FFF2-40B4-BE49-F238E27FC236}">
                    <a16:creationId xmlns:a16="http://schemas.microsoft.com/office/drawing/2014/main" id="{BE545834-829C-C74E-B6C6-4002948100BB}"/>
                  </a:ext>
                </a:extLst>
              </p:cNvPr>
              <p:cNvGrpSpPr/>
              <p:nvPr/>
            </p:nvGrpSpPr>
            <p:grpSpPr>
              <a:xfrm>
                <a:off x="763490" y="4927785"/>
                <a:ext cx="11324037" cy="995346"/>
                <a:chOff x="763490" y="4927785"/>
                <a:chExt cx="11324037" cy="995346"/>
              </a:xfrm>
            </p:grpSpPr>
            <p:cxnSp>
              <p:nvCxnSpPr>
                <p:cNvPr id="191" name="Straight Connector 190">
                  <a:extLst>
                    <a:ext uri="{FF2B5EF4-FFF2-40B4-BE49-F238E27FC236}">
                      <a16:creationId xmlns:a16="http://schemas.microsoft.com/office/drawing/2014/main" id="{9D32BCC9-3CD6-F842-948E-4A16C97A213A}"/>
                    </a:ext>
                  </a:extLst>
                </p:cNvPr>
                <p:cNvCxnSpPr>
                  <a:cxnSpLocks/>
                </p:cNvCxnSpPr>
                <p:nvPr/>
              </p:nvCxnSpPr>
              <p:spPr>
                <a:xfrm>
                  <a:off x="763490" y="4928713"/>
                  <a:ext cx="11324037" cy="2033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ECFFBE51-D1DD-D349-AA67-3615B6C3A83B}"/>
                    </a:ext>
                  </a:extLst>
                </p:cNvPr>
                <p:cNvSpPr/>
                <p:nvPr/>
              </p:nvSpPr>
              <p:spPr>
                <a:xfrm>
                  <a:off x="1513054" y="4949051"/>
                  <a:ext cx="4297080" cy="974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Account Systems (x0 …)</a:t>
                  </a:r>
                </a:p>
              </p:txBody>
            </p:sp>
            <p:sp>
              <p:nvSpPr>
                <p:cNvPr id="208" name="Rectangle 207">
                  <a:extLst>
                    <a:ext uri="{FF2B5EF4-FFF2-40B4-BE49-F238E27FC236}">
                      <a16:creationId xmlns:a16="http://schemas.microsoft.com/office/drawing/2014/main" id="{9CE0114D-43EB-1940-A80C-CD07F8E8AFA2}"/>
                    </a:ext>
                  </a:extLst>
                </p:cNvPr>
                <p:cNvSpPr/>
                <p:nvPr/>
              </p:nvSpPr>
              <p:spPr>
                <a:xfrm>
                  <a:off x="1639414" y="5095781"/>
                  <a:ext cx="309582" cy="713216"/>
                </a:xfrm>
                <a:prstGeom prst="rect">
                  <a:avLst/>
                </a:prstGeom>
                <a:pattFill prst="lgGrid">
                  <a:fgClr>
                    <a:schemeClr val="tx2">
                      <a:lumMod val="50000"/>
                    </a:schemeClr>
                  </a:fgClr>
                  <a:bgClr>
                    <a:srgbClr val="FFFF00"/>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9" name="Rectangle 208">
                  <a:extLst>
                    <a:ext uri="{FF2B5EF4-FFF2-40B4-BE49-F238E27FC236}">
                      <a16:creationId xmlns:a16="http://schemas.microsoft.com/office/drawing/2014/main" id="{0B4589C4-9AC0-7E49-8770-6F85DFC49DE8}"/>
                    </a:ext>
                  </a:extLst>
                </p:cNvPr>
                <p:cNvSpPr/>
                <p:nvPr/>
              </p:nvSpPr>
              <p:spPr>
                <a:xfrm>
                  <a:off x="2869427" y="5061637"/>
                  <a:ext cx="2869405" cy="797794"/>
                </a:xfrm>
                <a:prstGeom prst="rect">
                  <a:avLst/>
                </a:prstGeom>
                <a:pattFill prst="wdDnDiag">
                  <a:fgClr>
                    <a:schemeClr val="tx1"/>
                  </a:fgClr>
                  <a:bgClr>
                    <a:srgbClr val="FF0000"/>
                  </a:bgClr>
                </a:patt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4" name="Rectangle 213">
                  <a:extLst>
                    <a:ext uri="{FF2B5EF4-FFF2-40B4-BE49-F238E27FC236}">
                      <a16:creationId xmlns:a16="http://schemas.microsoft.com/office/drawing/2014/main" id="{9CEEF35F-508F-7646-A451-5496FA393A73}"/>
                    </a:ext>
                  </a:extLst>
                </p:cNvPr>
                <p:cNvSpPr/>
                <p:nvPr/>
              </p:nvSpPr>
              <p:spPr>
                <a:xfrm>
                  <a:off x="2041537" y="5069422"/>
                  <a:ext cx="317963" cy="767292"/>
                </a:xfrm>
                <a:prstGeom prst="rect">
                  <a:avLst/>
                </a:prstGeom>
                <a:pattFill prst="lgGrid">
                  <a:fgClr>
                    <a:srgbClr val="FF0000"/>
                  </a:fgClr>
                  <a:bgClr>
                    <a:srgbClr val="FFFF00"/>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Rectangle 214">
                  <a:extLst>
                    <a:ext uri="{FF2B5EF4-FFF2-40B4-BE49-F238E27FC236}">
                      <a16:creationId xmlns:a16="http://schemas.microsoft.com/office/drawing/2014/main" id="{67A1C9F0-1F45-1144-8A04-7C9330A8FC34}"/>
                    </a:ext>
                  </a:extLst>
                </p:cNvPr>
                <p:cNvSpPr/>
                <p:nvPr/>
              </p:nvSpPr>
              <p:spPr>
                <a:xfrm>
                  <a:off x="6080504" y="4927785"/>
                  <a:ext cx="2355384" cy="9953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Fraud</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(AQ5)</a:t>
                  </a:r>
                </a:p>
              </p:txBody>
            </p:sp>
            <p:sp>
              <p:nvSpPr>
                <p:cNvPr id="223" name="Rectangle 222">
                  <a:extLst>
                    <a:ext uri="{FF2B5EF4-FFF2-40B4-BE49-F238E27FC236}">
                      <a16:creationId xmlns:a16="http://schemas.microsoft.com/office/drawing/2014/main" id="{B0E45CB9-AF9B-AA4A-BB09-5760A37AED2F}"/>
                    </a:ext>
                  </a:extLst>
                </p:cNvPr>
                <p:cNvSpPr/>
                <p:nvPr/>
              </p:nvSpPr>
              <p:spPr>
                <a:xfrm>
                  <a:off x="2444381" y="5069422"/>
                  <a:ext cx="317963" cy="767292"/>
                </a:xfrm>
                <a:prstGeom prst="rect">
                  <a:avLst/>
                </a:prstGeom>
                <a:pattFill prst="lgGrid">
                  <a:fgClr>
                    <a:srgbClr val="00B0F0"/>
                  </a:fgClr>
                  <a:bgClr>
                    <a:srgbClr val="FFFF00"/>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1C7D545C-924E-AA4D-B56C-802E6E25AC0A}"/>
                    </a:ext>
                  </a:extLst>
                </p:cNvPr>
                <p:cNvSpPr/>
                <p:nvPr/>
              </p:nvSpPr>
              <p:spPr>
                <a:xfrm>
                  <a:off x="8568203" y="4930066"/>
                  <a:ext cx="3320487" cy="98243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Other …</a:t>
                  </a:r>
                </a:p>
              </p:txBody>
            </p:sp>
            <p:sp>
              <p:nvSpPr>
                <p:cNvPr id="2" name="TextBox 1">
                  <a:extLst>
                    <a:ext uri="{FF2B5EF4-FFF2-40B4-BE49-F238E27FC236}">
                      <a16:creationId xmlns:a16="http://schemas.microsoft.com/office/drawing/2014/main" id="{2A2CDD1D-2573-B840-93CC-B0F6961C2F31}"/>
                    </a:ext>
                  </a:extLst>
                </p:cNvPr>
                <p:cNvSpPr txBox="1"/>
                <p:nvPr/>
              </p:nvSpPr>
              <p:spPr>
                <a:xfrm>
                  <a:off x="3581698" y="5179747"/>
                  <a:ext cx="1452642" cy="261610"/>
                </a:xfrm>
                <a:prstGeom prst="rect">
                  <a:avLst/>
                </a:prstGeom>
                <a:solidFill>
                  <a:schemeClr val="bg1"/>
                </a:solid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S PGothic" charset="-128"/>
                      <a:cs typeface="+mn-cs"/>
                    </a:rPr>
                    <a:t>Core Accounts System</a:t>
                  </a:r>
                </a:p>
              </p:txBody>
            </p:sp>
            <p:sp>
              <p:nvSpPr>
                <p:cNvPr id="132" name="Hexagon 131">
                  <a:extLst>
                    <a:ext uri="{FF2B5EF4-FFF2-40B4-BE49-F238E27FC236}">
                      <a16:creationId xmlns:a16="http://schemas.microsoft.com/office/drawing/2014/main" id="{3772F85F-D4BF-D84C-AC0F-58C01B1274AB}"/>
                    </a:ext>
                  </a:extLst>
                </p:cNvPr>
                <p:cNvSpPr/>
                <p:nvPr/>
              </p:nvSpPr>
              <p:spPr>
                <a:xfrm>
                  <a:off x="2946292" y="5175267"/>
                  <a:ext cx="374264" cy="31798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Hexagon 134">
                  <a:extLst>
                    <a:ext uri="{FF2B5EF4-FFF2-40B4-BE49-F238E27FC236}">
                      <a16:creationId xmlns:a16="http://schemas.microsoft.com/office/drawing/2014/main" id="{8953E5AF-9020-F04F-A986-948FDC4AB592}"/>
                    </a:ext>
                  </a:extLst>
                </p:cNvPr>
                <p:cNvSpPr/>
                <p:nvPr/>
              </p:nvSpPr>
              <p:spPr>
                <a:xfrm>
                  <a:off x="3098692" y="5327667"/>
                  <a:ext cx="374264" cy="31798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7" name="Hexagon 136">
                  <a:extLst>
                    <a:ext uri="{FF2B5EF4-FFF2-40B4-BE49-F238E27FC236}">
                      <a16:creationId xmlns:a16="http://schemas.microsoft.com/office/drawing/2014/main" id="{EBDD0E6B-3177-8644-9082-11D702E04E23}"/>
                    </a:ext>
                  </a:extLst>
                </p:cNvPr>
                <p:cNvSpPr/>
                <p:nvPr/>
              </p:nvSpPr>
              <p:spPr>
                <a:xfrm>
                  <a:off x="5092853" y="5124536"/>
                  <a:ext cx="374264" cy="31798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8" name="Hexagon 137">
                  <a:extLst>
                    <a:ext uri="{FF2B5EF4-FFF2-40B4-BE49-F238E27FC236}">
                      <a16:creationId xmlns:a16="http://schemas.microsoft.com/office/drawing/2014/main" id="{BB268227-6307-F745-9851-92F9F34F5B19}"/>
                    </a:ext>
                  </a:extLst>
                </p:cNvPr>
                <p:cNvSpPr/>
                <p:nvPr/>
              </p:nvSpPr>
              <p:spPr>
                <a:xfrm>
                  <a:off x="5229748" y="5293581"/>
                  <a:ext cx="374264" cy="31798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9" name="Hexagon 138">
                  <a:extLst>
                    <a:ext uri="{FF2B5EF4-FFF2-40B4-BE49-F238E27FC236}">
                      <a16:creationId xmlns:a16="http://schemas.microsoft.com/office/drawing/2014/main" id="{BA99A5B1-CAE4-344A-B97E-9AD2ECB4975E}"/>
                    </a:ext>
                  </a:extLst>
                </p:cNvPr>
                <p:cNvSpPr/>
                <p:nvPr/>
              </p:nvSpPr>
              <p:spPr>
                <a:xfrm>
                  <a:off x="3251092" y="5480067"/>
                  <a:ext cx="374264" cy="31798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Hexagon 149">
                  <a:extLst>
                    <a:ext uri="{FF2B5EF4-FFF2-40B4-BE49-F238E27FC236}">
                      <a16:creationId xmlns:a16="http://schemas.microsoft.com/office/drawing/2014/main" id="{BC8ED972-A010-C749-903F-64685AE450AF}"/>
                    </a:ext>
                  </a:extLst>
                </p:cNvPr>
                <p:cNvSpPr/>
                <p:nvPr/>
              </p:nvSpPr>
              <p:spPr>
                <a:xfrm>
                  <a:off x="1634057" y="5323077"/>
                  <a:ext cx="284576" cy="241784"/>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Hexagon 150">
                  <a:extLst>
                    <a:ext uri="{FF2B5EF4-FFF2-40B4-BE49-F238E27FC236}">
                      <a16:creationId xmlns:a16="http://schemas.microsoft.com/office/drawing/2014/main" id="{5625CC84-C0EE-BA41-8AF2-5576E8E9D768}"/>
                    </a:ext>
                  </a:extLst>
                </p:cNvPr>
                <p:cNvSpPr/>
                <p:nvPr/>
              </p:nvSpPr>
              <p:spPr>
                <a:xfrm>
                  <a:off x="5345363" y="5465319"/>
                  <a:ext cx="374264" cy="31798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Hexagon 151">
                  <a:extLst>
                    <a:ext uri="{FF2B5EF4-FFF2-40B4-BE49-F238E27FC236}">
                      <a16:creationId xmlns:a16="http://schemas.microsoft.com/office/drawing/2014/main" id="{9C2892D2-417A-674B-A27A-244AA3AC18D8}"/>
                    </a:ext>
                  </a:extLst>
                </p:cNvPr>
                <p:cNvSpPr/>
                <p:nvPr/>
              </p:nvSpPr>
              <p:spPr>
                <a:xfrm>
                  <a:off x="6218645" y="5114708"/>
                  <a:ext cx="374264" cy="31798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3" name="Hexagon 152">
                  <a:extLst>
                    <a:ext uri="{FF2B5EF4-FFF2-40B4-BE49-F238E27FC236}">
                      <a16:creationId xmlns:a16="http://schemas.microsoft.com/office/drawing/2014/main" id="{4F69F7CC-E522-7F4F-8823-427ADAC30DDD}"/>
                    </a:ext>
                  </a:extLst>
                </p:cNvPr>
                <p:cNvSpPr/>
                <p:nvPr/>
              </p:nvSpPr>
              <p:spPr>
                <a:xfrm>
                  <a:off x="6355540" y="5283753"/>
                  <a:ext cx="374264" cy="31798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4" name="Hexagon 153">
                  <a:extLst>
                    <a:ext uri="{FF2B5EF4-FFF2-40B4-BE49-F238E27FC236}">
                      <a16:creationId xmlns:a16="http://schemas.microsoft.com/office/drawing/2014/main" id="{43DC3D73-0862-F64F-B71C-BD2A0F11FB4C}"/>
                    </a:ext>
                  </a:extLst>
                </p:cNvPr>
                <p:cNvSpPr/>
                <p:nvPr/>
              </p:nvSpPr>
              <p:spPr>
                <a:xfrm>
                  <a:off x="6471155" y="5455491"/>
                  <a:ext cx="374264" cy="31798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5" name="Hexagon 154">
                  <a:extLst>
                    <a:ext uri="{FF2B5EF4-FFF2-40B4-BE49-F238E27FC236}">
                      <a16:creationId xmlns:a16="http://schemas.microsoft.com/office/drawing/2014/main" id="{BFD96177-04DD-B845-A75D-D3B5A98DFEE3}"/>
                    </a:ext>
                  </a:extLst>
                </p:cNvPr>
                <p:cNvSpPr/>
                <p:nvPr/>
              </p:nvSpPr>
              <p:spPr>
                <a:xfrm>
                  <a:off x="8838648" y="5063197"/>
                  <a:ext cx="374264" cy="31798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6" name="Hexagon 155">
                  <a:extLst>
                    <a:ext uri="{FF2B5EF4-FFF2-40B4-BE49-F238E27FC236}">
                      <a16:creationId xmlns:a16="http://schemas.microsoft.com/office/drawing/2014/main" id="{47FE14BC-496A-3C44-BDA6-F67C77D3F5FA}"/>
                    </a:ext>
                  </a:extLst>
                </p:cNvPr>
                <p:cNvSpPr/>
                <p:nvPr/>
              </p:nvSpPr>
              <p:spPr>
                <a:xfrm>
                  <a:off x="8975543" y="5232242"/>
                  <a:ext cx="374264" cy="31798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7" name="Hexagon 156">
                  <a:extLst>
                    <a:ext uri="{FF2B5EF4-FFF2-40B4-BE49-F238E27FC236}">
                      <a16:creationId xmlns:a16="http://schemas.microsoft.com/office/drawing/2014/main" id="{D06557A7-FA45-7E45-871F-51510D7D5129}"/>
                    </a:ext>
                  </a:extLst>
                </p:cNvPr>
                <p:cNvSpPr/>
                <p:nvPr/>
              </p:nvSpPr>
              <p:spPr>
                <a:xfrm>
                  <a:off x="9091158" y="5403980"/>
                  <a:ext cx="374264" cy="317986"/>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0" name="Magnetic Disk 139">
                <a:extLst>
                  <a:ext uri="{FF2B5EF4-FFF2-40B4-BE49-F238E27FC236}">
                    <a16:creationId xmlns:a16="http://schemas.microsoft.com/office/drawing/2014/main" id="{0ED4754E-362B-8140-A3F5-19E2E8E2ACD1}"/>
                  </a:ext>
                </a:extLst>
              </p:cNvPr>
              <p:cNvSpPr/>
              <p:nvPr/>
            </p:nvSpPr>
            <p:spPr>
              <a:xfrm>
                <a:off x="3848694" y="5481118"/>
                <a:ext cx="795052" cy="592041"/>
              </a:xfrm>
              <a:prstGeom prst="flowChartMagneticDisk">
                <a:avLst/>
              </a:prstGeom>
              <a:pattFill prst="dotGrid">
                <a:fgClr>
                  <a:schemeClr val="tx1"/>
                </a:fgClr>
                <a:bgClr>
                  <a:schemeClr val="accent4">
                    <a:lumMod val="60000"/>
                    <a:lumOff val="4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 name="Group 16">
            <a:extLst>
              <a:ext uri="{FF2B5EF4-FFF2-40B4-BE49-F238E27FC236}">
                <a16:creationId xmlns:a16="http://schemas.microsoft.com/office/drawing/2014/main" id="{F2B45CBD-7519-1644-A904-9A6E982072F2}"/>
              </a:ext>
            </a:extLst>
          </p:cNvPr>
          <p:cNvGrpSpPr/>
          <p:nvPr/>
        </p:nvGrpSpPr>
        <p:grpSpPr>
          <a:xfrm>
            <a:off x="515095" y="2575860"/>
            <a:ext cx="11375776" cy="2465024"/>
            <a:chOff x="515094" y="2575860"/>
            <a:chExt cx="11375777" cy="2465024"/>
          </a:xfrm>
        </p:grpSpPr>
        <p:sp>
          <p:nvSpPr>
            <p:cNvPr id="194" name="TextBox 193">
              <a:extLst>
                <a:ext uri="{FF2B5EF4-FFF2-40B4-BE49-F238E27FC236}">
                  <a16:creationId xmlns:a16="http://schemas.microsoft.com/office/drawing/2014/main" id="{555C95EA-6FC1-F040-9F6B-B0EED603E019}"/>
                </a:ext>
              </a:extLst>
            </p:cNvPr>
            <p:cNvSpPr txBox="1"/>
            <p:nvPr/>
          </p:nvSpPr>
          <p:spPr>
            <a:xfrm rot="16200000">
              <a:off x="-110259" y="3581173"/>
              <a:ext cx="1897037" cy="646331"/>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S PGothic" charset="-128"/>
                  <a:cs typeface="+mn-cs"/>
                </a:rPr>
                <a:t>Coexistence-Interoperability</a:t>
              </a:r>
            </a:p>
          </p:txBody>
        </p:sp>
        <p:grpSp>
          <p:nvGrpSpPr>
            <p:cNvPr id="10" name="Group 9">
              <a:extLst>
                <a:ext uri="{FF2B5EF4-FFF2-40B4-BE49-F238E27FC236}">
                  <a16:creationId xmlns:a16="http://schemas.microsoft.com/office/drawing/2014/main" id="{C30862FF-43AF-304E-8EE8-E1B267C494CB}"/>
                </a:ext>
              </a:extLst>
            </p:cNvPr>
            <p:cNvGrpSpPr/>
            <p:nvPr/>
          </p:nvGrpSpPr>
          <p:grpSpPr>
            <a:xfrm>
              <a:off x="1389095" y="2575860"/>
              <a:ext cx="10501776" cy="2465024"/>
              <a:chOff x="1389095" y="2575860"/>
              <a:chExt cx="10501776" cy="2465024"/>
            </a:xfrm>
          </p:grpSpPr>
          <p:sp>
            <p:nvSpPr>
              <p:cNvPr id="200" name="Rectangle 199">
                <a:extLst>
                  <a:ext uri="{FF2B5EF4-FFF2-40B4-BE49-F238E27FC236}">
                    <a16:creationId xmlns:a16="http://schemas.microsoft.com/office/drawing/2014/main" id="{07EC5194-F4A4-284E-BDB9-F7F242377F25}"/>
                  </a:ext>
                </a:extLst>
              </p:cNvPr>
              <p:cNvSpPr/>
              <p:nvPr/>
            </p:nvSpPr>
            <p:spPr>
              <a:xfrm>
                <a:off x="1535705" y="2992079"/>
                <a:ext cx="10355166" cy="1006200"/>
              </a:xfrm>
              <a:prstGeom prst="rect">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1" name="Rectangle 200">
                <a:extLst>
                  <a:ext uri="{FF2B5EF4-FFF2-40B4-BE49-F238E27FC236}">
                    <a16:creationId xmlns:a16="http://schemas.microsoft.com/office/drawing/2014/main" id="{117E6335-DD46-3E45-8A99-E14D9D429DC9}"/>
                  </a:ext>
                </a:extLst>
              </p:cNvPr>
              <p:cNvSpPr/>
              <p:nvPr/>
            </p:nvSpPr>
            <p:spPr>
              <a:xfrm>
                <a:off x="1582300" y="3660405"/>
                <a:ext cx="1645848" cy="2659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Event Stream</a:t>
                </a:r>
              </a:p>
            </p:txBody>
          </p:sp>
          <p:sp>
            <p:nvSpPr>
              <p:cNvPr id="202" name="Rectangle 201">
                <a:extLst>
                  <a:ext uri="{FF2B5EF4-FFF2-40B4-BE49-F238E27FC236}">
                    <a16:creationId xmlns:a16="http://schemas.microsoft.com/office/drawing/2014/main" id="{8574B2DB-E381-FE40-9678-10BAF8D00EA5}"/>
                  </a:ext>
                </a:extLst>
              </p:cNvPr>
              <p:cNvSpPr/>
              <p:nvPr/>
            </p:nvSpPr>
            <p:spPr>
              <a:xfrm>
                <a:off x="2718765" y="3621157"/>
                <a:ext cx="1645848" cy="345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CDC</a:t>
                </a:r>
              </a:p>
            </p:txBody>
          </p:sp>
          <p:sp>
            <p:nvSpPr>
              <p:cNvPr id="203" name="Rectangle 202">
                <a:extLst>
                  <a:ext uri="{FF2B5EF4-FFF2-40B4-BE49-F238E27FC236}">
                    <a16:creationId xmlns:a16="http://schemas.microsoft.com/office/drawing/2014/main" id="{11A3E025-6C71-8C46-9F7B-8E9B69766F79}"/>
                  </a:ext>
                </a:extLst>
              </p:cNvPr>
              <p:cNvSpPr/>
              <p:nvPr/>
            </p:nvSpPr>
            <p:spPr>
              <a:xfrm>
                <a:off x="4220900" y="3643820"/>
                <a:ext cx="742005" cy="345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API</a:t>
                </a:r>
              </a:p>
            </p:txBody>
          </p:sp>
          <p:sp>
            <p:nvSpPr>
              <p:cNvPr id="204" name="Rectangle 203">
                <a:extLst>
                  <a:ext uri="{FF2B5EF4-FFF2-40B4-BE49-F238E27FC236}">
                    <a16:creationId xmlns:a16="http://schemas.microsoft.com/office/drawing/2014/main" id="{C6D6DB5A-E26B-6747-AE31-5460305871B5}"/>
                  </a:ext>
                </a:extLst>
              </p:cNvPr>
              <p:cNvSpPr/>
              <p:nvPr/>
            </p:nvSpPr>
            <p:spPr>
              <a:xfrm>
                <a:off x="1533525" y="4427860"/>
                <a:ext cx="10355166" cy="50985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5" name="Rectangle 204">
                <a:extLst>
                  <a:ext uri="{FF2B5EF4-FFF2-40B4-BE49-F238E27FC236}">
                    <a16:creationId xmlns:a16="http://schemas.microsoft.com/office/drawing/2014/main" id="{3FE5A61C-84A0-B244-B84B-6FDAC1AE2F00}"/>
                  </a:ext>
                </a:extLst>
              </p:cNvPr>
              <p:cNvSpPr/>
              <p:nvPr/>
            </p:nvSpPr>
            <p:spPr>
              <a:xfrm>
                <a:off x="1389095" y="4783000"/>
                <a:ext cx="1555557" cy="152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Z/API</a:t>
                </a:r>
              </a:p>
            </p:txBody>
          </p:sp>
          <p:sp>
            <p:nvSpPr>
              <p:cNvPr id="206" name="Rectangle 205">
                <a:extLst>
                  <a:ext uri="{FF2B5EF4-FFF2-40B4-BE49-F238E27FC236}">
                    <a16:creationId xmlns:a16="http://schemas.microsoft.com/office/drawing/2014/main" id="{483A74B0-6ED2-D04F-B222-5990CA55C141}"/>
                  </a:ext>
                </a:extLst>
              </p:cNvPr>
              <p:cNvSpPr/>
              <p:nvPr/>
            </p:nvSpPr>
            <p:spPr>
              <a:xfrm>
                <a:off x="2873427" y="4675882"/>
                <a:ext cx="942989" cy="345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GRBE</a:t>
                </a:r>
              </a:p>
            </p:txBody>
          </p:sp>
          <p:sp>
            <p:nvSpPr>
              <p:cNvPr id="207" name="Rectangle 206">
                <a:extLst>
                  <a:ext uri="{FF2B5EF4-FFF2-40B4-BE49-F238E27FC236}">
                    <a16:creationId xmlns:a16="http://schemas.microsoft.com/office/drawing/2014/main" id="{F2B5CDD9-42C1-944A-9841-2A67CE281CC2}"/>
                  </a:ext>
                </a:extLst>
              </p:cNvPr>
              <p:cNvSpPr/>
              <p:nvPr/>
            </p:nvSpPr>
            <p:spPr>
              <a:xfrm>
                <a:off x="3809029" y="4686749"/>
                <a:ext cx="942989" cy="345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Batch</a:t>
                </a:r>
              </a:p>
            </p:txBody>
          </p:sp>
          <p:sp>
            <p:nvSpPr>
              <p:cNvPr id="241" name="Rectangle 240">
                <a:extLst>
                  <a:ext uri="{FF2B5EF4-FFF2-40B4-BE49-F238E27FC236}">
                    <a16:creationId xmlns:a16="http://schemas.microsoft.com/office/drawing/2014/main" id="{B9C32AC6-93D4-1948-95D5-1057C3F9465A}"/>
                  </a:ext>
                </a:extLst>
              </p:cNvPr>
              <p:cNvSpPr/>
              <p:nvPr/>
            </p:nvSpPr>
            <p:spPr>
              <a:xfrm>
                <a:off x="5123689" y="3660405"/>
                <a:ext cx="976670" cy="345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Adaptors</a:t>
                </a:r>
              </a:p>
            </p:txBody>
          </p:sp>
          <p:sp>
            <p:nvSpPr>
              <p:cNvPr id="250" name="Rectangle 249">
                <a:extLst>
                  <a:ext uri="{FF2B5EF4-FFF2-40B4-BE49-F238E27FC236}">
                    <a16:creationId xmlns:a16="http://schemas.microsoft.com/office/drawing/2014/main" id="{97818C27-B482-FE4E-A544-5EAD0EA60E84}"/>
                  </a:ext>
                </a:extLst>
              </p:cNvPr>
              <p:cNvSpPr/>
              <p:nvPr/>
            </p:nvSpPr>
            <p:spPr>
              <a:xfrm>
                <a:off x="7084412" y="4592857"/>
                <a:ext cx="942989" cy="20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3" name="Picture 2">
                <a:extLst>
                  <a:ext uri="{FF2B5EF4-FFF2-40B4-BE49-F238E27FC236}">
                    <a16:creationId xmlns:a16="http://schemas.microsoft.com/office/drawing/2014/main" id="{25B2BD52-50CA-4EC0-976D-487AE9906C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31769" y="3029080"/>
                <a:ext cx="660243" cy="660243"/>
              </a:xfrm>
              <a:prstGeom prst="rect">
                <a:avLst/>
              </a:prstGeom>
            </p:spPr>
          </p:pic>
          <p:sp>
            <p:nvSpPr>
              <p:cNvPr id="72" name="Rectangle 71">
                <a:extLst>
                  <a:ext uri="{FF2B5EF4-FFF2-40B4-BE49-F238E27FC236}">
                    <a16:creationId xmlns:a16="http://schemas.microsoft.com/office/drawing/2014/main" id="{32AF8682-53C8-425D-A466-C39E92CED7DF}"/>
                  </a:ext>
                </a:extLst>
              </p:cNvPr>
              <p:cNvSpPr/>
              <p:nvPr/>
            </p:nvSpPr>
            <p:spPr>
              <a:xfrm>
                <a:off x="7006787" y="3659153"/>
                <a:ext cx="1389068" cy="345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Messaging</a:t>
                </a:r>
              </a:p>
            </p:txBody>
          </p:sp>
          <p:pic>
            <p:nvPicPr>
              <p:cNvPr id="8" name="Picture 7">
                <a:extLst>
                  <a:ext uri="{FF2B5EF4-FFF2-40B4-BE49-F238E27FC236}">
                    <a16:creationId xmlns:a16="http://schemas.microsoft.com/office/drawing/2014/main" id="{72267761-55D0-4749-8655-B51EB0B352C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243232" y="3046950"/>
                <a:ext cx="647830" cy="647830"/>
              </a:xfrm>
              <a:prstGeom prst="rect">
                <a:avLst/>
              </a:prstGeom>
            </p:spPr>
          </p:pic>
          <p:grpSp>
            <p:nvGrpSpPr>
              <p:cNvPr id="77" name="Group 199">
                <a:extLst>
                  <a:ext uri="{FF2B5EF4-FFF2-40B4-BE49-F238E27FC236}">
                    <a16:creationId xmlns:a16="http://schemas.microsoft.com/office/drawing/2014/main" id="{749C05BB-0A79-4213-9ECA-8011F0DA2720}"/>
                  </a:ext>
                </a:extLst>
              </p:cNvPr>
              <p:cNvGrpSpPr/>
              <p:nvPr/>
            </p:nvGrpSpPr>
            <p:grpSpPr>
              <a:xfrm>
                <a:off x="4281417" y="3065879"/>
                <a:ext cx="568161" cy="586644"/>
                <a:chOff x="75417" y="0"/>
                <a:chExt cx="707232" cy="707232"/>
              </a:xfrm>
            </p:grpSpPr>
            <p:sp>
              <p:nvSpPr>
                <p:cNvPr id="78" name="Shape 195">
                  <a:extLst>
                    <a:ext uri="{FF2B5EF4-FFF2-40B4-BE49-F238E27FC236}">
                      <a16:creationId xmlns:a16="http://schemas.microsoft.com/office/drawing/2014/main" id="{A7C01004-1AC1-45FA-9AE0-6D272C4F8172}"/>
                    </a:ext>
                  </a:extLst>
                </p:cNvPr>
                <p:cNvSpPr/>
                <p:nvPr/>
              </p:nvSpPr>
              <p:spPr>
                <a:xfrm>
                  <a:off x="75417" y="0"/>
                  <a:ext cx="707232" cy="7072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CC01B"/>
                </a:solidFill>
                <a:ln w="3175" cap="flat">
                  <a:noFill/>
                  <a:miter lim="400000"/>
                </a:ln>
                <a:effectLst/>
              </p:spPr>
              <p:txBody>
                <a:bodyPr wrap="square" lIns="0" tIns="0" rIns="0" bIns="0" numCol="1" anchor="ctr">
                  <a:noAutofit/>
                </a:bodyPr>
                <a:lstStyle/>
                <a:p>
                  <a:pPr marL="0" marR="0" lvl="0" indent="0" algn="l" defTabSz="914377" rtl="0" eaLnBrk="1" fontAlgn="auto" latinLnBrk="0" hangingPunct="1">
                    <a:lnSpc>
                      <a:spcPct val="100000"/>
                    </a:lnSpc>
                    <a:spcBef>
                      <a:spcPts val="0"/>
                    </a:spcBef>
                    <a:spcAft>
                      <a:spcPts val="0"/>
                    </a:spcAft>
                    <a:buClrTx/>
                    <a:buSzTx/>
                    <a:buFontTx/>
                    <a:buNone/>
                    <a:tabLst/>
                    <a:defRPr sz="1800">
                      <a:solidFill>
                        <a:srgbClr val="FFFFFF"/>
                      </a:solidFill>
                    </a:defRPr>
                  </a:pPr>
                  <a:endParaRPr kumimoji="0" sz="2400" b="0" i="0" u="none" strike="noStrike" kern="1200" cap="none" spc="0" normalizeH="0" baseline="0" noProof="0" dirty="0">
                    <a:ln>
                      <a:noFill/>
                    </a:ln>
                    <a:solidFill>
                      <a:srgbClr val="FFFFFF"/>
                    </a:solidFill>
                    <a:effectLst/>
                    <a:uLnTx/>
                    <a:uFillTx/>
                    <a:latin typeface="Calibri" panose="020F0502020204030204"/>
                    <a:ea typeface="MS PGothic" charset="-128"/>
                    <a:cs typeface="+mn-cs"/>
                  </a:endParaRPr>
                </a:p>
              </p:txBody>
            </p:sp>
            <p:pic>
              <p:nvPicPr>
                <p:cNvPr id="79" name="_-03.png">
                  <a:extLst>
                    <a:ext uri="{FF2B5EF4-FFF2-40B4-BE49-F238E27FC236}">
                      <a16:creationId xmlns:a16="http://schemas.microsoft.com/office/drawing/2014/main" id="{78217C2E-B74B-496C-9C23-72BD3D93718C}"/>
                    </a:ext>
                  </a:extLst>
                </p:cNvPr>
                <p:cNvPicPr/>
                <p:nvPr/>
              </p:nvPicPr>
              <p:blipFill>
                <a:blip r:embed="rId7" cstate="screen">
                  <a:extLst>
                    <a:ext uri="{28A0092B-C50C-407E-A947-70E740481C1C}">
                      <a14:useLocalDpi xmlns:a14="http://schemas.microsoft.com/office/drawing/2010/main"/>
                    </a:ext>
                  </a:extLst>
                </a:blip>
                <a:srcRect/>
                <a:stretch>
                  <a:fillRect/>
                </a:stretch>
              </p:blipFill>
              <p:spPr>
                <a:xfrm>
                  <a:off x="236995" y="160392"/>
                  <a:ext cx="460830" cy="461567"/>
                </a:xfrm>
                <a:prstGeom prst="rect">
                  <a:avLst/>
                </a:prstGeom>
                <a:ln w="3175" cap="flat">
                  <a:noFill/>
                  <a:miter lim="400000"/>
                </a:ln>
                <a:effectLst/>
              </p:spPr>
            </p:pic>
          </p:grpSp>
          <p:pic>
            <p:nvPicPr>
              <p:cNvPr id="12" name="Picture 11" descr="A close up of a logo&#10;&#10;Description automatically generated">
                <a:extLst>
                  <a:ext uri="{FF2B5EF4-FFF2-40B4-BE49-F238E27FC236}">
                    <a16:creationId xmlns:a16="http://schemas.microsoft.com/office/drawing/2014/main" id="{A6C02DE1-23F5-4BE3-BBCE-3BF752454A5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326561" y="3102832"/>
                <a:ext cx="511345" cy="511345"/>
              </a:xfrm>
              <a:prstGeom prst="rect">
                <a:avLst/>
              </a:prstGeom>
            </p:spPr>
          </p:pic>
          <p:pic>
            <p:nvPicPr>
              <p:cNvPr id="15" name="Picture 14">
                <a:extLst>
                  <a:ext uri="{FF2B5EF4-FFF2-40B4-BE49-F238E27FC236}">
                    <a16:creationId xmlns:a16="http://schemas.microsoft.com/office/drawing/2014/main" id="{888DB80F-E635-4958-8532-7A8EFC0EBDE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411325" y="3062160"/>
                <a:ext cx="568161" cy="568161"/>
              </a:xfrm>
              <a:prstGeom prst="rect">
                <a:avLst/>
              </a:prstGeom>
            </p:spPr>
          </p:pic>
          <p:pic>
            <p:nvPicPr>
              <p:cNvPr id="19" name="Picture 18" descr="A close up of a logo&#10;&#10;Description automatically generated">
                <a:extLst>
                  <a:ext uri="{FF2B5EF4-FFF2-40B4-BE49-F238E27FC236}">
                    <a16:creationId xmlns:a16="http://schemas.microsoft.com/office/drawing/2014/main" id="{8F9323DD-E9A7-443F-856F-5CC9C9BD57D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907217" y="4419594"/>
                <a:ext cx="370452" cy="370452"/>
              </a:xfrm>
              <a:prstGeom prst="rect">
                <a:avLst/>
              </a:prstGeom>
            </p:spPr>
          </p:pic>
          <p:pic>
            <p:nvPicPr>
              <p:cNvPr id="21" name="Picture 20" descr="A close up of a sign&#10;&#10;Description automatically generated">
                <a:extLst>
                  <a:ext uri="{FF2B5EF4-FFF2-40B4-BE49-F238E27FC236}">
                    <a16:creationId xmlns:a16="http://schemas.microsoft.com/office/drawing/2014/main" id="{DD0D765E-B41C-40B3-99DD-56BB441EBF8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008786" y="4299023"/>
                <a:ext cx="617012" cy="617012"/>
              </a:xfrm>
              <a:prstGeom prst="rect">
                <a:avLst/>
              </a:prstGeom>
            </p:spPr>
          </p:pic>
          <p:pic>
            <p:nvPicPr>
              <p:cNvPr id="23" name="Picture 22" descr="A close up of a sign&#10;&#10;Description automatically generated">
                <a:extLst>
                  <a:ext uri="{FF2B5EF4-FFF2-40B4-BE49-F238E27FC236}">
                    <a16:creationId xmlns:a16="http://schemas.microsoft.com/office/drawing/2014/main" id="{32374190-EB2A-4D1A-ABD3-8AEE5B4B66A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126315" y="4439717"/>
                <a:ext cx="356851" cy="356851"/>
              </a:xfrm>
              <a:prstGeom prst="rect">
                <a:avLst/>
              </a:prstGeom>
            </p:spPr>
          </p:pic>
          <p:pic>
            <p:nvPicPr>
              <p:cNvPr id="25" name="Picture 24">
                <a:extLst>
                  <a:ext uri="{FF2B5EF4-FFF2-40B4-BE49-F238E27FC236}">
                    <a16:creationId xmlns:a16="http://schemas.microsoft.com/office/drawing/2014/main" id="{39C13108-F5D3-4FEF-8534-B064234A292D}"/>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043865" y="4426254"/>
                <a:ext cx="419048" cy="419048"/>
              </a:xfrm>
              <a:prstGeom prst="rect">
                <a:avLst/>
              </a:prstGeom>
            </p:spPr>
          </p:pic>
          <p:sp>
            <p:nvSpPr>
              <p:cNvPr id="96" name="Rectangle 95">
                <a:extLst>
                  <a:ext uri="{FF2B5EF4-FFF2-40B4-BE49-F238E27FC236}">
                    <a16:creationId xmlns:a16="http://schemas.microsoft.com/office/drawing/2014/main" id="{75832CF1-59C0-460C-8306-FB11ABAA2FF2}"/>
                  </a:ext>
                </a:extLst>
              </p:cNvPr>
              <p:cNvSpPr/>
              <p:nvPr/>
            </p:nvSpPr>
            <p:spPr>
              <a:xfrm>
                <a:off x="4809581" y="4695639"/>
                <a:ext cx="942989" cy="345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VSAM</a:t>
                </a:r>
              </a:p>
            </p:txBody>
          </p:sp>
          <p:pic>
            <p:nvPicPr>
              <p:cNvPr id="27" name="Picture 26">
                <a:extLst>
                  <a:ext uri="{FF2B5EF4-FFF2-40B4-BE49-F238E27FC236}">
                    <a16:creationId xmlns:a16="http://schemas.microsoft.com/office/drawing/2014/main" id="{12B7B455-BA01-42BF-B67A-FCC18291A996}"/>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857462" y="4337928"/>
                <a:ext cx="509858" cy="509858"/>
              </a:xfrm>
              <a:prstGeom prst="rect">
                <a:avLst/>
              </a:prstGeom>
            </p:spPr>
          </p:pic>
          <p:sp>
            <p:nvSpPr>
              <p:cNvPr id="99" name="Rectangle 98">
                <a:extLst>
                  <a:ext uri="{FF2B5EF4-FFF2-40B4-BE49-F238E27FC236}">
                    <a16:creationId xmlns:a16="http://schemas.microsoft.com/office/drawing/2014/main" id="{3F6DDF2D-93A9-4491-9C85-1C26DED6426F}"/>
                  </a:ext>
                </a:extLst>
              </p:cNvPr>
              <p:cNvSpPr/>
              <p:nvPr/>
            </p:nvSpPr>
            <p:spPr>
              <a:xfrm>
                <a:off x="5634916" y="4657499"/>
                <a:ext cx="1110820" cy="345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Z-CDC Plugin</a:t>
                </a:r>
              </a:p>
            </p:txBody>
          </p:sp>
          <p:sp>
            <p:nvSpPr>
              <p:cNvPr id="5" name="Up-Down Arrow 4">
                <a:extLst>
                  <a:ext uri="{FF2B5EF4-FFF2-40B4-BE49-F238E27FC236}">
                    <a16:creationId xmlns:a16="http://schemas.microsoft.com/office/drawing/2014/main" id="{EB1B8C98-4DE1-DF45-9E98-9695EA7AEF5D}"/>
                  </a:ext>
                </a:extLst>
              </p:cNvPr>
              <p:cNvSpPr/>
              <p:nvPr/>
            </p:nvSpPr>
            <p:spPr>
              <a:xfrm>
                <a:off x="6025462" y="4005650"/>
                <a:ext cx="204141" cy="41394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A2236903-27FB-5447-AAB4-D317D2F36097}"/>
                  </a:ext>
                </a:extLst>
              </p:cNvPr>
              <p:cNvSpPr/>
              <p:nvPr/>
            </p:nvSpPr>
            <p:spPr>
              <a:xfrm>
                <a:off x="8272998" y="4584483"/>
                <a:ext cx="942989" cy="20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88" name="Up-Down Arrow 87">
                <a:extLst>
                  <a:ext uri="{FF2B5EF4-FFF2-40B4-BE49-F238E27FC236}">
                    <a16:creationId xmlns:a16="http://schemas.microsoft.com/office/drawing/2014/main" id="{48CC6955-35A4-3945-BB02-667592BE5D27}"/>
                  </a:ext>
                </a:extLst>
              </p:cNvPr>
              <p:cNvSpPr/>
              <p:nvPr/>
            </p:nvSpPr>
            <p:spPr>
              <a:xfrm>
                <a:off x="8609624" y="4021979"/>
                <a:ext cx="204141" cy="41394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Up-Down Arrow 88">
                <a:extLst>
                  <a:ext uri="{FF2B5EF4-FFF2-40B4-BE49-F238E27FC236}">
                    <a16:creationId xmlns:a16="http://schemas.microsoft.com/office/drawing/2014/main" id="{23312312-B9EF-CB4E-ABF5-775335D5C8E7}"/>
                  </a:ext>
                </a:extLst>
              </p:cNvPr>
              <p:cNvSpPr/>
              <p:nvPr/>
            </p:nvSpPr>
            <p:spPr>
              <a:xfrm>
                <a:off x="2665286" y="3995934"/>
                <a:ext cx="204141" cy="41394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Up-Down Arrow 89">
                <a:extLst>
                  <a:ext uri="{FF2B5EF4-FFF2-40B4-BE49-F238E27FC236}">
                    <a16:creationId xmlns:a16="http://schemas.microsoft.com/office/drawing/2014/main" id="{971CE50D-3C1B-DF4E-A2E7-84E31DB5D283}"/>
                  </a:ext>
                </a:extLst>
              </p:cNvPr>
              <p:cNvSpPr/>
              <p:nvPr/>
            </p:nvSpPr>
            <p:spPr>
              <a:xfrm>
                <a:off x="2016977" y="2599801"/>
                <a:ext cx="204141" cy="41394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Up-Down Arrow 90">
                <a:extLst>
                  <a:ext uri="{FF2B5EF4-FFF2-40B4-BE49-F238E27FC236}">
                    <a16:creationId xmlns:a16="http://schemas.microsoft.com/office/drawing/2014/main" id="{B30E8A67-1530-5F4A-834B-D0B1439914DF}"/>
                  </a:ext>
                </a:extLst>
              </p:cNvPr>
              <p:cNvSpPr/>
              <p:nvPr/>
            </p:nvSpPr>
            <p:spPr>
              <a:xfrm>
                <a:off x="4969009" y="2595546"/>
                <a:ext cx="204141" cy="41394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Up-Down Arrow 91">
                <a:extLst>
                  <a:ext uri="{FF2B5EF4-FFF2-40B4-BE49-F238E27FC236}">
                    <a16:creationId xmlns:a16="http://schemas.microsoft.com/office/drawing/2014/main" id="{ED4DB7CA-ED66-6A43-9E4B-E85F220061C5}"/>
                  </a:ext>
                </a:extLst>
              </p:cNvPr>
              <p:cNvSpPr/>
              <p:nvPr/>
            </p:nvSpPr>
            <p:spPr>
              <a:xfrm>
                <a:off x="8090213" y="2580480"/>
                <a:ext cx="204141" cy="41394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Up-Down Arrow 92">
                <a:extLst>
                  <a:ext uri="{FF2B5EF4-FFF2-40B4-BE49-F238E27FC236}">
                    <a16:creationId xmlns:a16="http://schemas.microsoft.com/office/drawing/2014/main" id="{9D0A7FF3-5690-B446-BA10-6B00DB76C96A}"/>
                  </a:ext>
                </a:extLst>
              </p:cNvPr>
              <p:cNvSpPr/>
              <p:nvPr/>
            </p:nvSpPr>
            <p:spPr>
              <a:xfrm>
                <a:off x="9608817" y="2575860"/>
                <a:ext cx="204141" cy="41394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Up-Down Arrow 118">
                <a:extLst>
                  <a:ext uri="{FF2B5EF4-FFF2-40B4-BE49-F238E27FC236}">
                    <a16:creationId xmlns:a16="http://schemas.microsoft.com/office/drawing/2014/main" id="{BA12900B-57C2-734B-91D0-A65EBD2726C5}"/>
                  </a:ext>
                </a:extLst>
              </p:cNvPr>
              <p:cNvSpPr/>
              <p:nvPr/>
            </p:nvSpPr>
            <p:spPr>
              <a:xfrm>
                <a:off x="3489450" y="2592941"/>
                <a:ext cx="204141" cy="41394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Up-Down Arrow 119">
                <a:extLst>
                  <a:ext uri="{FF2B5EF4-FFF2-40B4-BE49-F238E27FC236}">
                    <a16:creationId xmlns:a16="http://schemas.microsoft.com/office/drawing/2014/main" id="{09F3251D-82D0-FB48-A317-9C0D14B65F6C}"/>
                  </a:ext>
                </a:extLst>
              </p:cNvPr>
              <p:cNvSpPr/>
              <p:nvPr/>
            </p:nvSpPr>
            <p:spPr>
              <a:xfrm>
                <a:off x="6403704" y="2611553"/>
                <a:ext cx="204141" cy="41394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Up-Down Arrow 120">
                <a:extLst>
                  <a:ext uri="{FF2B5EF4-FFF2-40B4-BE49-F238E27FC236}">
                    <a16:creationId xmlns:a16="http://schemas.microsoft.com/office/drawing/2014/main" id="{CB131968-65CF-EF47-8427-3255C496E26D}"/>
                  </a:ext>
                </a:extLst>
              </p:cNvPr>
              <p:cNvSpPr/>
              <p:nvPr/>
            </p:nvSpPr>
            <p:spPr>
              <a:xfrm>
                <a:off x="9700785" y="4002143"/>
                <a:ext cx="204141" cy="41394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Up-Down Arrow 124">
                <a:extLst>
                  <a:ext uri="{FF2B5EF4-FFF2-40B4-BE49-F238E27FC236}">
                    <a16:creationId xmlns:a16="http://schemas.microsoft.com/office/drawing/2014/main" id="{6DB45397-EC02-A543-BC95-4D2749CA472D}"/>
                  </a:ext>
                </a:extLst>
              </p:cNvPr>
              <p:cNvSpPr/>
              <p:nvPr/>
            </p:nvSpPr>
            <p:spPr>
              <a:xfrm>
                <a:off x="11089463" y="2599040"/>
                <a:ext cx="204141" cy="41394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Magnetic Disk 12">
                <a:extLst>
                  <a:ext uri="{FF2B5EF4-FFF2-40B4-BE49-F238E27FC236}">
                    <a16:creationId xmlns:a16="http://schemas.microsoft.com/office/drawing/2014/main" id="{F7054DC1-6F9C-5E4A-BDBB-172728E32B4D}"/>
                  </a:ext>
                </a:extLst>
              </p:cNvPr>
              <p:cNvSpPr/>
              <p:nvPr/>
            </p:nvSpPr>
            <p:spPr>
              <a:xfrm>
                <a:off x="8868846" y="3100931"/>
                <a:ext cx="795052" cy="712597"/>
              </a:xfrm>
              <a:prstGeom prst="flowChartMagneticDisk">
                <a:avLst/>
              </a:prstGeom>
              <a:pattFill prst="dotGrid">
                <a:fgClr>
                  <a:schemeClr val="tx1"/>
                </a:fgClr>
                <a:bgClr>
                  <a:schemeClr val="accent4">
                    <a:lumMod val="60000"/>
                    <a:lumOff val="4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Magnetic Disk 126">
                <a:extLst>
                  <a:ext uri="{FF2B5EF4-FFF2-40B4-BE49-F238E27FC236}">
                    <a16:creationId xmlns:a16="http://schemas.microsoft.com/office/drawing/2014/main" id="{4647349F-2E90-7E40-81B4-80297537764D}"/>
                  </a:ext>
                </a:extLst>
              </p:cNvPr>
              <p:cNvSpPr/>
              <p:nvPr/>
            </p:nvSpPr>
            <p:spPr>
              <a:xfrm>
                <a:off x="9904926" y="3103259"/>
                <a:ext cx="795052" cy="712597"/>
              </a:xfrm>
              <a:prstGeom prst="flowChartMagneticDisk">
                <a:avLst/>
              </a:prstGeom>
              <a:pattFill prst="dotGrid">
                <a:fgClr>
                  <a:schemeClr val="tx1"/>
                </a:fgClr>
                <a:bgClr>
                  <a:schemeClr val="accent4">
                    <a:lumMod val="60000"/>
                    <a:lumOff val="4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Magnetic Disk 127">
                <a:extLst>
                  <a:ext uri="{FF2B5EF4-FFF2-40B4-BE49-F238E27FC236}">
                    <a16:creationId xmlns:a16="http://schemas.microsoft.com/office/drawing/2014/main" id="{88A30387-3CBD-B242-BA4C-47DBA7DBB6A5}"/>
                  </a:ext>
                </a:extLst>
              </p:cNvPr>
              <p:cNvSpPr/>
              <p:nvPr/>
            </p:nvSpPr>
            <p:spPr>
              <a:xfrm>
                <a:off x="10941006" y="3105587"/>
                <a:ext cx="795052" cy="712597"/>
              </a:xfrm>
              <a:prstGeom prst="flowChartMagneticDisk">
                <a:avLst/>
              </a:prstGeom>
              <a:pattFill prst="dotGrid">
                <a:fgClr>
                  <a:schemeClr val="tx1"/>
                </a:fgClr>
                <a:bgClr>
                  <a:schemeClr val="accent4">
                    <a:lumMod val="60000"/>
                    <a:lumOff val="40000"/>
                  </a:schemeClr>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8657E6B8-9B05-9745-813E-BE45D2547410}"/>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430285" y="3079701"/>
                <a:ext cx="551791" cy="551791"/>
              </a:xfrm>
              <a:prstGeom prst="rect">
                <a:avLst/>
              </a:prstGeom>
            </p:spPr>
          </p:pic>
          <p:sp>
            <p:nvSpPr>
              <p:cNvPr id="131" name="Rectangle 130">
                <a:extLst>
                  <a:ext uri="{FF2B5EF4-FFF2-40B4-BE49-F238E27FC236}">
                    <a16:creationId xmlns:a16="http://schemas.microsoft.com/office/drawing/2014/main" id="{1894C4B6-DBC9-C144-92A4-1F7A2B2F4481}"/>
                  </a:ext>
                </a:extLst>
              </p:cNvPr>
              <p:cNvSpPr/>
              <p:nvPr/>
            </p:nvSpPr>
            <p:spPr>
              <a:xfrm>
                <a:off x="5994556" y="3618699"/>
                <a:ext cx="1389068" cy="345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 Orchestration</a:t>
                </a:r>
              </a:p>
            </p:txBody>
          </p:sp>
        </p:grpSp>
      </p:grpSp>
      <p:grpSp>
        <p:nvGrpSpPr>
          <p:cNvPr id="22" name="Group 21">
            <a:extLst>
              <a:ext uri="{FF2B5EF4-FFF2-40B4-BE49-F238E27FC236}">
                <a16:creationId xmlns:a16="http://schemas.microsoft.com/office/drawing/2014/main" id="{4E23B735-E357-0244-9844-856951D97486}"/>
              </a:ext>
            </a:extLst>
          </p:cNvPr>
          <p:cNvGrpSpPr/>
          <p:nvPr/>
        </p:nvGrpSpPr>
        <p:grpSpPr>
          <a:xfrm>
            <a:off x="202901" y="6165828"/>
            <a:ext cx="9903776" cy="666433"/>
            <a:chOff x="202900" y="6165821"/>
            <a:chExt cx="9903775" cy="666432"/>
          </a:xfrm>
        </p:grpSpPr>
        <p:sp>
          <p:nvSpPr>
            <p:cNvPr id="189" name="TextBox 188">
              <a:extLst>
                <a:ext uri="{FF2B5EF4-FFF2-40B4-BE49-F238E27FC236}">
                  <a16:creationId xmlns:a16="http://schemas.microsoft.com/office/drawing/2014/main" id="{C407E8C8-0AA5-1642-A489-38A18AA7081B}"/>
                </a:ext>
              </a:extLst>
            </p:cNvPr>
            <p:cNvSpPr txBox="1"/>
            <p:nvPr/>
          </p:nvSpPr>
          <p:spPr>
            <a:xfrm>
              <a:off x="202900" y="6290128"/>
              <a:ext cx="1186195" cy="369332"/>
            </a:xfrm>
            <a:prstGeom prst="rect">
              <a:avLst/>
            </a:prstGeom>
            <a:solidFill>
              <a:srgbClr val="FF0000"/>
            </a:solidFill>
            <a:ln>
              <a:solidFill>
                <a:schemeClr val="tx1"/>
              </a:solidFill>
            </a:ln>
          </p:spPr>
          <p:txBody>
            <a:bodyPr wrap="square" rtlCol="0">
              <a:spAutoFit/>
            </a:bodyPr>
            <a:lstStyle>
              <a:defPPr>
                <a:defRPr lang="pt-BR"/>
              </a:defPPr>
              <a:lvl1pPr algn="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S PGothic" charset="-128"/>
                  <a:cs typeface="+mn-cs"/>
                </a:rPr>
                <a:t>Platform</a:t>
              </a:r>
            </a:p>
          </p:txBody>
        </p:sp>
        <p:pic>
          <p:nvPicPr>
            <p:cNvPr id="18" name="Picture 17">
              <a:extLst>
                <a:ext uri="{FF2B5EF4-FFF2-40B4-BE49-F238E27FC236}">
                  <a16:creationId xmlns:a16="http://schemas.microsoft.com/office/drawing/2014/main" id="{FF97B81B-6582-2344-B554-F3FDF97F23F0}"/>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018033" y="6204881"/>
              <a:ext cx="576792" cy="619517"/>
            </a:xfrm>
            <a:prstGeom prst="rect">
              <a:avLst/>
            </a:prstGeom>
          </p:spPr>
        </p:pic>
        <p:pic>
          <p:nvPicPr>
            <p:cNvPr id="20" name="Picture 19">
              <a:extLst>
                <a:ext uri="{FF2B5EF4-FFF2-40B4-BE49-F238E27FC236}">
                  <a16:creationId xmlns:a16="http://schemas.microsoft.com/office/drawing/2014/main" id="{D61AEDC4-2F9B-DE4F-85FA-17F837959968}"/>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9122322" y="6230756"/>
              <a:ext cx="984353" cy="514404"/>
            </a:xfrm>
            <a:prstGeom prst="rect">
              <a:avLst/>
            </a:prstGeom>
          </p:spPr>
        </p:pic>
        <p:pic>
          <p:nvPicPr>
            <p:cNvPr id="158" name="Picture 157">
              <a:extLst>
                <a:ext uri="{FF2B5EF4-FFF2-40B4-BE49-F238E27FC236}">
                  <a16:creationId xmlns:a16="http://schemas.microsoft.com/office/drawing/2014/main" id="{C8335450-3965-8A46-88DB-54B1F50877EC}"/>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030554" y="6165821"/>
              <a:ext cx="697831" cy="666432"/>
            </a:xfrm>
            <a:prstGeom prst="rect">
              <a:avLst/>
            </a:prstGeom>
          </p:spPr>
        </p:pic>
      </p:grpSp>
    </p:spTree>
    <p:extLst>
      <p:ext uri="{BB962C8B-B14F-4D97-AF65-F5344CB8AC3E}">
        <p14:creationId xmlns:p14="http://schemas.microsoft.com/office/powerpoint/2010/main" val="291909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9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itle 185">
            <a:extLst>
              <a:ext uri="{FF2B5EF4-FFF2-40B4-BE49-F238E27FC236}">
                <a16:creationId xmlns:a16="http://schemas.microsoft.com/office/drawing/2014/main" id="{1B61AAA3-78B8-5F42-875A-A7CF770CFD84}"/>
              </a:ext>
            </a:extLst>
          </p:cNvPr>
          <p:cNvSpPr>
            <a:spLocks noGrp="1"/>
          </p:cNvSpPr>
          <p:nvPr>
            <p:ph type="title"/>
          </p:nvPr>
        </p:nvSpPr>
        <p:spPr>
          <a:xfrm>
            <a:off x="122133" y="24908"/>
            <a:ext cx="10515600" cy="594696"/>
          </a:xfrm>
        </p:spPr>
        <p:txBody>
          <a:bodyPr>
            <a:normAutofit/>
          </a:bodyPr>
          <a:lstStyle/>
          <a:p>
            <a:r>
              <a:rPr lang="en-US" sz="2000" b="1" dirty="0">
                <a:latin typeface="IBM Plex Sans" panose="020B0503050203000203" pitchFamily="34" charset="0"/>
              </a:rPr>
              <a:t>Target Architecture –Itaú Accounts Platform with Bank as a Service model</a:t>
            </a:r>
            <a:endParaRPr lang="en-BR" sz="2000" b="1" dirty="0">
              <a:latin typeface="IBM Plex Sans" panose="020B0503050203000203" pitchFamily="34" charset="0"/>
            </a:endParaRPr>
          </a:p>
        </p:txBody>
      </p:sp>
      <p:sp>
        <p:nvSpPr>
          <p:cNvPr id="188" name="Rectangle 187">
            <a:extLst>
              <a:ext uri="{FF2B5EF4-FFF2-40B4-BE49-F238E27FC236}">
                <a16:creationId xmlns:a16="http://schemas.microsoft.com/office/drawing/2014/main" id="{F0E9CD4F-D6DD-D34B-93B2-C6EDF693F1CD}"/>
              </a:ext>
            </a:extLst>
          </p:cNvPr>
          <p:cNvSpPr/>
          <p:nvPr/>
        </p:nvSpPr>
        <p:spPr>
          <a:xfrm>
            <a:off x="82175" y="772017"/>
            <a:ext cx="8779156" cy="869498"/>
          </a:xfrm>
          <a:prstGeom prst="rect">
            <a:avLst/>
          </a:prstGeom>
          <a:solidFill>
            <a:srgbClr val="FFC000">
              <a:alpha val="9804"/>
            </a:srgbClr>
          </a:solidFill>
          <a:ln>
            <a:solidFill>
              <a:srgbClr val="FFC000"/>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04" tIns="37252" rIns="74504" bIns="37252" numCol="1" spcCol="0" rtlCol="0" fromWordArt="0" anchor="ctr" anchorCtr="0" forceAA="0" compatLnSpc="1">
            <a:prstTxWarp prst="textNoShape">
              <a:avLst/>
            </a:prstTxWarp>
            <a:noAutofit/>
          </a:bodyPr>
          <a:lstStyle/>
          <a:p>
            <a:pPr marL="0" marR="0" lvl="0" indent="0" algn="ctr" defTabSz="894125" rtl="0" eaLnBrk="1" fontAlgn="auto" latinLnBrk="0" hangingPunct="1">
              <a:lnSpc>
                <a:spcPct val="100000"/>
              </a:lnSpc>
              <a:spcBef>
                <a:spcPts val="0"/>
              </a:spcBef>
              <a:spcAft>
                <a:spcPts val="0"/>
              </a:spcAft>
              <a:buClrTx/>
              <a:buSzTx/>
              <a:buFontTx/>
              <a:buNone/>
              <a:tabLst/>
              <a:defRPr/>
            </a:pPr>
            <a:endParaRPr kumimoji="0" lang="en-BR" sz="1630" b="0" i="0" u="none" strike="noStrike" kern="0" cap="none" spc="0" normalizeH="0" baseline="0" noProof="0">
              <a:ln>
                <a:noFill/>
              </a:ln>
              <a:solidFill>
                <a:srgbClr val="051243"/>
              </a:solidFill>
              <a:effectLst/>
              <a:uLnTx/>
              <a:uFillTx/>
              <a:latin typeface="IBM Plex Sans" panose="020B0503050000000000" pitchFamily="34" charset="0"/>
              <a:ea typeface="+mn-ea"/>
              <a:cs typeface="+mn-cs"/>
              <a:sym typeface="Times New Roman" charset="0"/>
            </a:endParaRPr>
          </a:p>
        </p:txBody>
      </p:sp>
      <p:sp>
        <p:nvSpPr>
          <p:cNvPr id="189" name="Rectangle 188">
            <a:extLst>
              <a:ext uri="{FF2B5EF4-FFF2-40B4-BE49-F238E27FC236}">
                <a16:creationId xmlns:a16="http://schemas.microsoft.com/office/drawing/2014/main" id="{A9426349-333B-4A44-B168-88065585A226}"/>
              </a:ext>
            </a:extLst>
          </p:cNvPr>
          <p:cNvSpPr/>
          <p:nvPr/>
        </p:nvSpPr>
        <p:spPr>
          <a:xfrm>
            <a:off x="82175" y="1643117"/>
            <a:ext cx="12034287" cy="5118804"/>
          </a:xfrm>
          <a:prstGeom prst="rect">
            <a:avLst/>
          </a:prstGeom>
          <a:solidFill>
            <a:srgbClr val="FFC000">
              <a:alpha val="9804"/>
            </a:srgbClr>
          </a:solidFill>
          <a:ln>
            <a:solidFill>
              <a:srgbClr val="FFC000"/>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04" tIns="37252" rIns="74504" bIns="37252" numCol="1" spcCol="0" rtlCol="0" fromWordArt="0" anchor="ctr" anchorCtr="0" forceAA="0" compatLnSpc="1">
            <a:prstTxWarp prst="textNoShape">
              <a:avLst/>
            </a:prstTxWarp>
            <a:noAutofit/>
          </a:bodyPr>
          <a:lstStyle/>
          <a:p>
            <a:pPr marL="0" marR="0" lvl="0" indent="0" algn="ctr" defTabSz="894125" rtl="0" eaLnBrk="1" fontAlgn="auto" latinLnBrk="0" hangingPunct="1">
              <a:lnSpc>
                <a:spcPct val="100000"/>
              </a:lnSpc>
              <a:spcBef>
                <a:spcPts val="0"/>
              </a:spcBef>
              <a:spcAft>
                <a:spcPts val="0"/>
              </a:spcAft>
              <a:buClrTx/>
              <a:buSzTx/>
              <a:buFontTx/>
              <a:buNone/>
              <a:tabLst/>
              <a:defRPr/>
            </a:pPr>
            <a:r>
              <a:rPr kumimoji="0" lang="en-BR" sz="1630" b="0" i="0" u="none" strike="noStrike" kern="0" cap="none" spc="0" normalizeH="0" baseline="0" noProof="0" dirty="0">
                <a:ln>
                  <a:noFill/>
                </a:ln>
                <a:solidFill>
                  <a:srgbClr val="051243"/>
                </a:solidFill>
                <a:effectLst/>
                <a:uLnTx/>
                <a:uFillTx/>
                <a:latin typeface="IBM Plex Sans" panose="020B0503050000000000" pitchFamily="34" charset="0"/>
                <a:ea typeface="+mn-ea"/>
                <a:cs typeface="+mn-cs"/>
                <a:sym typeface="Times New Roman" charset="0"/>
              </a:rPr>
              <a:t>Tena</a:t>
            </a:r>
          </a:p>
        </p:txBody>
      </p:sp>
      <p:sp>
        <p:nvSpPr>
          <p:cNvPr id="190" name="Rectangle 189">
            <a:extLst>
              <a:ext uri="{FF2B5EF4-FFF2-40B4-BE49-F238E27FC236}">
                <a16:creationId xmlns:a16="http://schemas.microsoft.com/office/drawing/2014/main" id="{4E444C2E-AC32-4F4F-8FF3-86C5DB6CD51B}"/>
              </a:ext>
            </a:extLst>
          </p:cNvPr>
          <p:cNvSpPr/>
          <p:nvPr/>
        </p:nvSpPr>
        <p:spPr>
          <a:xfrm>
            <a:off x="9413366" y="937307"/>
            <a:ext cx="2511064" cy="508794"/>
          </a:xfrm>
          <a:prstGeom prst="rect">
            <a:avLst/>
          </a:prstGeom>
          <a:solidFill>
            <a:srgbClr val="FFFFFF"/>
          </a:solidFill>
          <a:ln w="12700" cap="flat" cmpd="sng" algn="ctr">
            <a:solidFill>
              <a:srgbClr val="924CFC">
                <a:lumMod val="50000"/>
              </a:srgbClr>
            </a:solidFill>
            <a:prstDash val="dashDot"/>
            <a:miter lim="800000"/>
          </a:ln>
          <a:effectLst/>
        </p:spPr>
        <p:txBody>
          <a:bodyPr rot="0" spcFirstLastPara="0" vertOverflow="overflow" horzOverflow="overflow" vert="horz" wrap="square" lIns="74504" tIns="37252" rIns="74504" bIns="37252" numCol="1" spcCol="0" rtlCol="0" fromWordArt="0" anchor="t" anchorCtr="0" forceAA="0" compatLnSpc="1">
            <a:prstTxWarp prst="textNoShape">
              <a:avLst/>
            </a:prstTxWarp>
            <a:noAutofit/>
          </a:bodyPr>
          <a:lstStyle/>
          <a:p>
            <a:pPr marL="0" marR="0" lvl="0" indent="0" algn="l" defTabSz="894125" rtl="0" eaLnBrk="1" fontAlgn="auto" latinLnBrk="0" hangingPunct="1">
              <a:lnSpc>
                <a:spcPct val="100000"/>
              </a:lnSpc>
              <a:spcBef>
                <a:spcPts val="0"/>
              </a:spcBef>
              <a:spcAft>
                <a:spcPts val="0"/>
              </a:spcAft>
              <a:buClrTx/>
              <a:buSzTx/>
              <a:buFontTx/>
              <a:buNone/>
              <a:tabLst/>
              <a:defRPr/>
            </a:pPr>
            <a:endParaRPr kumimoji="0" lang="en-US" sz="1630" b="0" i="0" u="none" strike="noStrike" kern="0" cap="none" spc="0" normalizeH="0" baseline="0" noProof="0" dirty="0">
              <a:ln>
                <a:noFill/>
              </a:ln>
              <a:solidFill>
                <a:srgbClr val="051243"/>
              </a:solidFill>
              <a:effectLst/>
              <a:uLnTx/>
              <a:uFillTx/>
              <a:latin typeface="IBM Plex Sans" panose="020B0503050000000000" pitchFamily="34" charset="0"/>
              <a:ea typeface="MS PGothic" charset="-128"/>
              <a:cs typeface="Times New Roman" charset="0"/>
              <a:sym typeface="Times New Roman" charset="0"/>
            </a:endParaRPr>
          </a:p>
        </p:txBody>
      </p:sp>
      <p:sp>
        <p:nvSpPr>
          <p:cNvPr id="191" name="Rectangle 190">
            <a:extLst>
              <a:ext uri="{FF2B5EF4-FFF2-40B4-BE49-F238E27FC236}">
                <a16:creationId xmlns:a16="http://schemas.microsoft.com/office/drawing/2014/main" id="{DB6A7CCF-D866-964B-AEC8-512955380099}"/>
              </a:ext>
            </a:extLst>
          </p:cNvPr>
          <p:cNvSpPr/>
          <p:nvPr/>
        </p:nvSpPr>
        <p:spPr>
          <a:xfrm>
            <a:off x="9288184" y="1006093"/>
            <a:ext cx="2511064" cy="480653"/>
          </a:xfrm>
          <a:prstGeom prst="rect">
            <a:avLst/>
          </a:prstGeom>
          <a:solidFill>
            <a:srgbClr val="FFFFFF"/>
          </a:solidFill>
          <a:ln w="12700" cap="flat" cmpd="sng" algn="ctr">
            <a:solidFill>
              <a:srgbClr val="924CFC">
                <a:lumMod val="50000"/>
              </a:srgbClr>
            </a:solidFill>
            <a:prstDash val="dashDot"/>
            <a:miter lim="800000"/>
          </a:ln>
          <a:effectLst/>
        </p:spPr>
        <p:txBody>
          <a:bodyPr rot="0" spcFirstLastPara="0" vertOverflow="overflow" horzOverflow="overflow" vert="horz" wrap="square" lIns="74504" tIns="37252" rIns="74504" bIns="37252" numCol="1" spcCol="0" rtlCol="0" fromWordArt="0" anchor="t" anchorCtr="0" forceAA="0" compatLnSpc="1">
            <a:prstTxWarp prst="textNoShape">
              <a:avLst/>
            </a:prstTxWarp>
            <a:noAutofit/>
          </a:bodyPr>
          <a:lstStyle/>
          <a:p>
            <a:pPr marL="0" marR="0" lvl="0" indent="0" algn="l" defTabSz="894125" rtl="0" eaLnBrk="1" fontAlgn="auto" latinLnBrk="0" hangingPunct="1">
              <a:lnSpc>
                <a:spcPct val="100000"/>
              </a:lnSpc>
              <a:spcBef>
                <a:spcPts val="0"/>
              </a:spcBef>
              <a:spcAft>
                <a:spcPts val="0"/>
              </a:spcAft>
              <a:buClrTx/>
              <a:buSzTx/>
              <a:buFontTx/>
              <a:buNone/>
              <a:tabLst/>
              <a:defRPr/>
            </a:pPr>
            <a:endParaRPr kumimoji="0" lang="en-US" sz="1630" b="0" i="0" u="none" strike="noStrike" kern="0" cap="none" spc="0" normalizeH="0" baseline="0" noProof="0" dirty="0">
              <a:ln>
                <a:noFill/>
              </a:ln>
              <a:solidFill>
                <a:srgbClr val="051243"/>
              </a:solidFill>
              <a:effectLst/>
              <a:uLnTx/>
              <a:uFillTx/>
              <a:latin typeface="IBM Plex Sans" panose="020B0503050000000000" pitchFamily="34" charset="0"/>
              <a:ea typeface="MS PGothic" charset="-128"/>
              <a:cs typeface="Times New Roman" charset="0"/>
              <a:sym typeface="Times New Roman" charset="0"/>
            </a:endParaRPr>
          </a:p>
        </p:txBody>
      </p:sp>
      <p:sp>
        <p:nvSpPr>
          <p:cNvPr id="192" name="Rectangle 191">
            <a:extLst>
              <a:ext uri="{FF2B5EF4-FFF2-40B4-BE49-F238E27FC236}">
                <a16:creationId xmlns:a16="http://schemas.microsoft.com/office/drawing/2014/main" id="{375703EC-5038-CE46-BFB9-7ED38AAF2620}"/>
              </a:ext>
            </a:extLst>
          </p:cNvPr>
          <p:cNvSpPr/>
          <p:nvPr/>
        </p:nvSpPr>
        <p:spPr>
          <a:xfrm>
            <a:off x="9185368" y="1081479"/>
            <a:ext cx="2511064" cy="445912"/>
          </a:xfrm>
          <a:prstGeom prst="rect">
            <a:avLst/>
          </a:prstGeom>
          <a:solidFill>
            <a:srgbClr val="FFFFFF"/>
          </a:solidFill>
          <a:ln w="12700" cap="flat" cmpd="sng" algn="ctr">
            <a:solidFill>
              <a:srgbClr val="924CFC">
                <a:lumMod val="50000"/>
              </a:srgbClr>
            </a:solidFill>
            <a:prstDash val="dashDot"/>
            <a:miter lim="800000"/>
          </a:ln>
          <a:effectLst/>
        </p:spPr>
        <p:txBody>
          <a:bodyPr rot="0" spcFirstLastPara="0" vertOverflow="overflow" horzOverflow="overflow" vert="horz" wrap="square" lIns="74504" tIns="37252" rIns="74504" bIns="37252" numCol="1" spcCol="0" rtlCol="0" fromWordArt="0" anchor="t" anchorCtr="0" forceAA="0" compatLnSpc="1">
            <a:prstTxWarp prst="textNoShape">
              <a:avLst/>
            </a:prstTxWarp>
            <a:noAutofit/>
          </a:bodyPr>
          <a:lstStyle/>
          <a:p>
            <a:pPr marL="0" marR="0" lvl="0" indent="0" algn="l" defTabSz="894125" rtl="0" eaLnBrk="1" fontAlgn="auto" latinLnBrk="0" hangingPunct="1">
              <a:lnSpc>
                <a:spcPct val="100000"/>
              </a:lnSpc>
              <a:spcBef>
                <a:spcPts val="0"/>
              </a:spcBef>
              <a:spcAft>
                <a:spcPts val="0"/>
              </a:spcAft>
              <a:buClrTx/>
              <a:buSzTx/>
              <a:buFontTx/>
              <a:buNone/>
              <a:tabLst/>
              <a:defRPr/>
            </a:pPr>
            <a:endParaRPr kumimoji="0" lang="en-US" sz="1630" b="0" i="0" u="none" strike="noStrike" kern="0" cap="none" spc="0" normalizeH="0" baseline="0" noProof="0" dirty="0">
              <a:ln>
                <a:noFill/>
              </a:ln>
              <a:solidFill>
                <a:srgbClr val="051243"/>
              </a:solidFill>
              <a:effectLst/>
              <a:uLnTx/>
              <a:uFillTx/>
              <a:latin typeface="IBM Plex Sans" panose="020B0503050000000000" pitchFamily="34" charset="0"/>
              <a:ea typeface="MS PGothic" charset="-128"/>
              <a:cs typeface="Times New Roman" charset="0"/>
              <a:sym typeface="Times New Roman" charset="0"/>
            </a:endParaRPr>
          </a:p>
        </p:txBody>
      </p:sp>
      <p:sp>
        <p:nvSpPr>
          <p:cNvPr id="193" name="Rounded Rectangle 192">
            <a:extLst>
              <a:ext uri="{FF2B5EF4-FFF2-40B4-BE49-F238E27FC236}">
                <a16:creationId xmlns:a16="http://schemas.microsoft.com/office/drawing/2014/main" id="{FD2D8D89-2D95-C549-80FD-F6CC66A7C3E8}"/>
              </a:ext>
            </a:extLst>
          </p:cNvPr>
          <p:cNvSpPr/>
          <p:nvPr/>
        </p:nvSpPr>
        <p:spPr>
          <a:xfrm>
            <a:off x="7356008" y="1121269"/>
            <a:ext cx="1182451" cy="303782"/>
          </a:xfrm>
          <a:prstGeom prst="round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1016" b="0" i="0" u="none" strike="noStrike" kern="1200" cap="none" spc="0" normalizeH="0" baseline="0" noProof="0" dirty="0">
                <a:ln>
                  <a:noFill/>
                </a:ln>
                <a:solidFill>
                  <a:srgbClr val="000000"/>
                </a:solidFill>
                <a:effectLst/>
                <a:uLnTx/>
                <a:uFillTx/>
                <a:latin typeface="Calibri"/>
                <a:ea typeface="+mn-ea"/>
                <a:cs typeface="+mn-cs"/>
                <a:sym typeface="Times New Roman" charset="0"/>
              </a:rPr>
              <a:t>Market Place Plataformas Itaú</a:t>
            </a:r>
          </a:p>
        </p:txBody>
      </p:sp>
      <p:grpSp>
        <p:nvGrpSpPr>
          <p:cNvPr id="194" name="Group 193">
            <a:extLst>
              <a:ext uri="{FF2B5EF4-FFF2-40B4-BE49-F238E27FC236}">
                <a16:creationId xmlns:a16="http://schemas.microsoft.com/office/drawing/2014/main" id="{E14AB74B-8BDC-CB4B-A5E7-F64DE5C8827D}"/>
              </a:ext>
            </a:extLst>
          </p:cNvPr>
          <p:cNvGrpSpPr/>
          <p:nvPr/>
        </p:nvGrpSpPr>
        <p:grpSpPr>
          <a:xfrm>
            <a:off x="282127" y="815370"/>
            <a:ext cx="3243936" cy="268702"/>
            <a:chOff x="499819" y="1558727"/>
            <a:chExt cx="5747005" cy="476037"/>
          </a:xfrm>
        </p:grpSpPr>
        <p:sp>
          <p:nvSpPr>
            <p:cNvPr id="195" name="TextBox 194">
              <a:extLst>
                <a:ext uri="{FF2B5EF4-FFF2-40B4-BE49-F238E27FC236}">
                  <a16:creationId xmlns:a16="http://schemas.microsoft.com/office/drawing/2014/main" id="{B66930FB-71BB-584F-9F57-B9494120CAC0}"/>
                </a:ext>
              </a:extLst>
            </p:cNvPr>
            <p:cNvSpPr txBox="1"/>
            <p:nvPr/>
          </p:nvSpPr>
          <p:spPr>
            <a:xfrm>
              <a:off x="962641" y="1558727"/>
              <a:ext cx="5284183" cy="47603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lvl="0" indent="0" algn="ctr" defTabSz="914400" latinLnBrk="0">
                <a:lnSpc>
                  <a:spcPct val="100000"/>
                </a:lnSpc>
                <a:buClrTx/>
                <a:buSzTx/>
                <a:buFontTx/>
                <a:buNone/>
                <a:tabLst/>
                <a:defRPr kumimoji="0" sz="1800" b="0" i="0" u="none" strike="noStrike" cap="none" spc="0" normalizeH="0" baseline="0">
                  <a:ln>
                    <a:noFill/>
                  </a:ln>
                  <a:effectLst/>
                  <a:uLnTx/>
                  <a:uFillTx/>
                  <a:latin typeface="Calibri"/>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516179" rtl="0" eaLnBrk="0" fontAlgn="base" latinLnBrk="0" hangingPunct="0">
                <a:lnSpc>
                  <a:spcPct val="100000"/>
                </a:lnSpc>
                <a:spcBef>
                  <a:spcPct val="0"/>
                </a:spcBef>
                <a:spcAft>
                  <a:spcPct val="0"/>
                </a:spcAft>
                <a:buClrTx/>
                <a:buSzTx/>
                <a:buFontTx/>
                <a:buNone/>
                <a:tabLst/>
                <a:defRPr/>
              </a:pPr>
              <a:r>
                <a:rPr kumimoji="0" lang="en-US" sz="1016" b="0" i="0" u="none" strike="noStrike" kern="1200" cap="none" spc="0" normalizeH="0" baseline="0" noProof="0" dirty="0" err="1">
                  <a:ln>
                    <a:noFill/>
                  </a:ln>
                  <a:solidFill>
                    <a:srgbClr val="000000"/>
                  </a:solidFill>
                  <a:effectLst/>
                  <a:uLnTx/>
                  <a:uFillTx/>
                  <a:latin typeface="Calibri"/>
                  <a:ea typeface="+mn-ea"/>
                  <a:cs typeface="+mn-cs"/>
                  <a:sym typeface="Times New Roman" charset="0"/>
                </a:rPr>
                <a:t>Plataformas</a:t>
              </a:r>
              <a:r>
                <a:rPr kumimoji="0" lang="en-US" sz="1016" b="0" i="0" u="none" strike="noStrike" kern="1200" cap="none" spc="0" normalizeH="0" baseline="0" noProof="0" dirty="0">
                  <a:ln>
                    <a:noFill/>
                  </a:ln>
                  <a:solidFill>
                    <a:srgbClr val="000000"/>
                  </a:solidFill>
                  <a:effectLst/>
                  <a:uLnTx/>
                  <a:uFillTx/>
                  <a:latin typeface="Calibri"/>
                  <a:ea typeface="+mn-ea"/>
                  <a:cs typeface="+mn-cs"/>
                  <a:sym typeface="Times New Roman" charset="0"/>
                </a:rPr>
                <a:t> </a:t>
              </a:r>
              <a:r>
                <a:rPr kumimoji="0" lang="en-US" sz="1016" b="0" i="0" u="none" strike="noStrike" kern="1200" cap="none" spc="0" normalizeH="0" baseline="0" noProof="0" dirty="0" err="1">
                  <a:ln>
                    <a:noFill/>
                  </a:ln>
                  <a:solidFill>
                    <a:srgbClr val="000000"/>
                  </a:solidFill>
                  <a:effectLst/>
                  <a:uLnTx/>
                  <a:uFillTx/>
                  <a:latin typeface="Calibri"/>
                  <a:ea typeface="+mn-ea"/>
                  <a:cs typeface="+mn-cs"/>
                  <a:sym typeface="Times New Roman" charset="0"/>
                </a:rPr>
                <a:t>Gerenciadas</a:t>
              </a:r>
              <a:r>
                <a:rPr kumimoji="0" lang="en-US" sz="1016" b="0" i="0" u="none" strike="noStrike" kern="1200" cap="none" spc="0" normalizeH="0" baseline="0" noProof="0" dirty="0">
                  <a:ln>
                    <a:noFill/>
                  </a:ln>
                  <a:solidFill>
                    <a:srgbClr val="000000"/>
                  </a:solidFill>
                  <a:effectLst/>
                  <a:uLnTx/>
                  <a:uFillTx/>
                  <a:latin typeface="Calibri"/>
                  <a:ea typeface="+mn-ea"/>
                  <a:cs typeface="+mn-cs"/>
                  <a:sym typeface="Times New Roman" charset="0"/>
                </a:rPr>
                <a:t> </a:t>
              </a:r>
              <a:r>
                <a:rPr kumimoji="0" lang="en-US" sz="1016" b="0" i="0" u="none" strike="noStrike" kern="1200" cap="none" spc="0" normalizeH="0" baseline="0" noProof="0" dirty="0" err="1">
                  <a:ln>
                    <a:noFill/>
                  </a:ln>
                  <a:solidFill>
                    <a:srgbClr val="000000"/>
                  </a:solidFill>
                  <a:effectLst/>
                  <a:uLnTx/>
                  <a:uFillTx/>
                  <a:latin typeface="Calibri"/>
                  <a:ea typeface="+mn-ea"/>
                  <a:cs typeface="+mn-cs"/>
                  <a:sym typeface="Times New Roman" charset="0"/>
                </a:rPr>
                <a:t>pelo</a:t>
              </a:r>
              <a:r>
                <a:rPr kumimoji="0" lang="en-US" sz="1016" b="0" i="0" u="none" strike="noStrike" kern="1200" cap="none" spc="0" normalizeH="0" baseline="0" noProof="0" dirty="0">
                  <a:ln>
                    <a:noFill/>
                  </a:ln>
                  <a:solidFill>
                    <a:srgbClr val="000000"/>
                  </a:solidFill>
                  <a:effectLst/>
                  <a:uLnTx/>
                  <a:uFillTx/>
                  <a:latin typeface="Calibri"/>
                  <a:ea typeface="+mn-ea"/>
                  <a:cs typeface="+mn-cs"/>
                  <a:sym typeface="Times New Roman" charset="0"/>
                </a:rPr>
                <a:t> Itaú</a:t>
              </a:r>
            </a:p>
          </p:txBody>
        </p:sp>
        <p:pic>
          <p:nvPicPr>
            <p:cNvPr id="196" name="Picture 195">
              <a:extLst>
                <a:ext uri="{FF2B5EF4-FFF2-40B4-BE49-F238E27FC236}">
                  <a16:creationId xmlns:a16="http://schemas.microsoft.com/office/drawing/2014/main" id="{12FC1EDB-F043-CD47-889C-277C68F35B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9819" y="1565334"/>
              <a:ext cx="462822" cy="462822"/>
            </a:xfrm>
            <a:prstGeom prst="rect">
              <a:avLst/>
            </a:prstGeom>
          </p:spPr>
        </p:pic>
      </p:grpSp>
      <p:sp>
        <p:nvSpPr>
          <p:cNvPr id="197" name="Rectangle 9">
            <a:hlinkClick r:id="" action="ppaction://noaction"/>
            <a:extLst>
              <a:ext uri="{FF2B5EF4-FFF2-40B4-BE49-F238E27FC236}">
                <a16:creationId xmlns:a16="http://schemas.microsoft.com/office/drawing/2014/main" id="{1AFBDAF8-238D-1A40-A4A3-A14CC9FA4583}"/>
              </a:ext>
            </a:extLst>
          </p:cNvPr>
          <p:cNvSpPr/>
          <p:nvPr/>
        </p:nvSpPr>
        <p:spPr bwMode="auto">
          <a:xfrm>
            <a:off x="202416" y="6538124"/>
            <a:ext cx="11831598" cy="183154"/>
          </a:xfrm>
          <a:prstGeom prst="snip2SameRect">
            <a:avLst/>
          </a:prstGeom>
          <a:solidFill>
            <a:schemeClr val="bg1"/>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tIns="0" bIns="35198"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pt-BR" sz="977" b="1" i="0" u="none" strike="noStrike" kern="1200" cap="none" spc="0" normalizeH="0" baseline="0" noProof="0" dirty="0">
                <a:ln>
                  <a:noFill/>
                </a:ln>
                <a:solidFill>
                  <a:srgbClr val="04499F"/>
                </a:solidFill>
                <a:effectLst/>
                <a:uLnTx/>
                <a:uFillTx/>
                <a:latin typeface="Calibri"/>
                <a:ea typeface="+mn-ea"/>
                <a:cs typeface="+mn-cs"/>
                <a:sym typeface="Times New Roman" charset="0"/>
              </a:rPr>
              <a:t>Infraestrutura</a:t>
            </a:r>
          </a:p>
        </p:txBody>
      </p:sp>
      <p:grpSp>
        <p:nvGrpSpPr>
          <p:cNvPr id="198" name="Group 197">
            <a:extLst>
              <a:ext uri="{FF2B5EF4-FFF2-40B4-BE49-F238E27FC236}">
                <a16:creationId xmlns:a16="http://schemas.microsoft.com/office/drawing/2014/main" id="{FAF05FA6-AAA3-7C4C-9258-8874A4ADED5F}"/>
              </a:ext>
            </a:extLst>
          </p:cNvPr>
          <p:cNvGrpSpPr/>
          <p:nvPr/>
        </p:nvGrpSpPr>
        <p:grpSpPr>
          <a:xfrm>
            <a:off x="9144406" y="693434"/>
            <a:ext cx="1908514" cy="284806"/>
            <a:chOff x="13683307" y="1331119"/>
            <a:chExt cx="3381151" cy="504566"/>
          </a:xfrm>
        </p:grpSpPr>
        <p:sp>
          <p:nvSpPr>
            <p:cNvPr id="199" name="TextBox 198">
              <a:extLst>
                <a:ext uri="{FF2B5EF4-FFF2-40B4-BE49-F238E27FC236}">
                  <a16:creationId xmlns:a16="http://schemas.microsoft.com/office/drawing/2014/main" id="{46C5F158-DCE2-AA46-AA33-2EF49291A579}"/>
                </a:ext>
              </a:extLst>
            </p:cNvPr>
            <p:cNvSpPr txBox="1"/>
            <p:nvPr/>
          </p:nvSpPr>
          <p:spPr>
            <a:xfrm>
              <a:off x="14260926" y="1433392"/>
              <a:ext cx="2803532" cy="402293"/>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marR="0" lvl="0" indent="0" algn="ctr" defTabSz="914400" latinLnBrk="0">
                <a:lnSpc>
                  <a:spcPct val="100000"/>
                </a:lnSpc>
                <a:buClrTx/>
                <a:buSzTx/>
                <a:buFontTx/>
                <a:buNone/>
                <a:tabLst/>
                <a:defRPr kumimoji="0" sz="1800" b="0" i="0" u="none" strike="noStrike" cap="none" spc="0" normalizeH="0" baseline="0">
                  <a:ln>
                    <a:noFill/>
                  </a:ln>
                  <a:effectLst/>
                  <a:uLnTx/>
                  <a:uFillTx/>
                  <a:latin typeface="Calibri"/>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516179" rtl="0" eaLnBrk="0" fontAlgn="base" latinLnBrk="0" hangingPunct="0">
                <a:lnSpc>
                  <a:spcPct val="100000"/>
                </a:lnSpc>
                <a:spcBef>
                  <a:spcPct val="0"/>
                </a:spcBef>
                <a:spcAft>
                  <a:spcPct val="0"/>
                </a:spcAft>
                <a:buClrTx/>
                <a:buSzTx/>
                <a:buFontTx/>
                <a:buNone/>
                <a:tabLst/>
                <a:defRPr/>
              </a:pPr>
              <a:r>
                <a:rPr kumimoji="0" lang="en-US" sz="1016" b="0" i="0" u="none" strike="noStrike" kern="1200" cap="none" spc="0" normalizeH="0" baseline="0" noProof="0" dirty="0" err="1">
                  <a:ln>
                    <a:noFill/>
                  </a:ln>
                  <a:solidFill>
                    <a:srgbClr val="000000"/>
                  </a:solidFill>
                  <a:effectLst/>
                  <a:uLnTx/>
                  <a:uFillTx/>
                  <a:latin typeface="Calibri"/>
                  <a:ea typeface="+mn-ea"/>
                  <a:cs typeface="+mn-cs"/>
                  <a:sym typeface="Times New Roman" charset="0"/>
                </a:rPr>
                <a:t>Clientes</a:t>
              </a:r>
              <a:r>
                <a:rPr kumimoji="0" lang="en-US" sz="1016" b="0" i="0" u="none" strike="noStrike" kern="1200" cap="none" spc="0" normalizeH="0" baseline="0" noProof="0" dirty="0">
                  <a:ln>
                    <a:noFill/>
                  </a:ln>
                  <a:solidFill>
                    <a:srgbClr val="000000"/>
                  </a:solidFill>
                  <a:effectLst/>
                  <a:uLnTx/>
                  <a:uFillTx/>
                  <a:latin typeface="Calibri"/>
                  <a:ea typeface="+mn-ea"/>
                  <a:cs typeface="+mn-cs"/>
                  <a:sym typeface="Times New Roman" charset="0"/>
                </a:rPr>
                <a:t> de </a:t>
              </a:r>
              <a:r>
                <a:rPr kumimoji="0" lang="en-US" sz="1016" b="0" i="0" u="none" strike="noStrike" kern="1200" cap="none" spc="0" normalizeH="0" baseline="0" noProof="0" dirty="0" err="1">
                  <a:ln>
                    <a:noFill/>
                  </a:ln>
                  <a:solidFill>
                    <a:srgbClr val="000000"/>
                  </a:solidFill>
                  <a:effectLst/>
                  <a:uLnTx/>
                  <a:uFillTx/>
                  <a:latin typeface="Calibri"/>
                  <a:ea typeface="+mn-ea"/>
                  <a:cs typeface="+mn-cs"/>
                  <a:sym typeface="Times New Roman" charset="0"/>
                </a:rPr>
                <a:t>Plataformas</a:t>
              </a:r>
              <a:r>
                <a:rPr kumimoji="0" lang="en-US" sz="1016" b="0" i="0" u="none" strike="noStrike" kern="1200" cap="none" spc="0" normalizeH="0" baseline="0" noProof="0" dirty="0">
                  <a:ln>
                    <a:noFill/>
                  </a:ln>
                  <a:solidFill>
                    <a:srgbClr val="000000"/>
                  </a:solidFill>
                  <a:effectLst/>
                  <a:uLnTx/>
                  <a:uFillTx/>
                  <a:latin typeface="Calibri"/>
                  <a:ea typeface="+mn-ea"/>
                  <a:cs typeface="+mn-cs"/>
                  <a:sym typeface="Times New Roman" charset="0"/>
                </a:rPr>
                <a:t> Itaú</a:t>
              </a:r>
            </a:p>
          </p:txBody>
        </p:sp>
        <p:pic>
          <p:nvPicPr>
            <p:cNvPr id="200" name="Picture 13" descr="Bank_icon_bk">
              <a:extLst>
                <a:ext uri="{FF2B5EF4-FFF2-40B4-BE49-F238E27FC236}">
                  <a16:creationId xmlns:a16="http://schemas.microsoft.com/office/drawing/2014/main" id="{2C26828C-C944-304D-AD89-B3CA28BA30C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683307" y="1331119"/>
              <a:ext cx="560053" cy="462822"/>
            </a:xfrm>
            <a:prstGeom prst="rect">
              <a:avLst/>
            </a:prstGeom>
            <a:solidFill>
              <a:schemeClr val="bg1"/>
            </a:solidFill>
          </p:spPr>
        </p:pic>
      </p:grpSp>
      <p:sp>
        <p:nvSpPr>
          <p:cNvPr id="201" name="Rounded Rectangle 200">
            <a:extLst>
              <a:ext uri="{FF2B5EF4-FFF2-40B4-BE49-F238E27FC236}">
                <a16:creationId xmlns:a16="http://schemas.microsoft.com/office/drawing/2014/main" id="{650D1934-A756-8546-9C4D-C62A68837ABF}"/>
              </a:ext>
            </a:extLst>
          </p:cNvPr>
          <p:cNvSpPr/>
          <p:nvPr/>
        </p:nvSpPr>
        <p:spPr>
          <a:xfrm>
            <a:off x="9300519" y="1121269"/>
            <a:ext cx="2155687" cy="303782"/>
          </a:xfrm>
          <a:prstGeom prst="round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1016" b="0" i="0" u="none" strike="noStrike" kern="1200" cap="none" spc="0" normalizeH="0" baseline="0" noProof="0" dirty="0">
                <a:ln>
                  <a:noFill/>
                </a:ln>
                <a:solidFill>
                  <a:srgbClr val="000000"/>
                </a:solidFill>
                <a:effectLst/>
                <a:uLnTx/>
                <a:uFillTx/>
                <a:latin typeface="Calibri"/>
                <a:ea typeface="+mn-ea"/>
                <a:cs typeface="+mn-cs"/>
                <a:sym typeface="Times New Roman" charset="0"/>
              </a:rPr>
              <a:t>Operações Canal + Aplicações Cliente</a:t>
            </a:r>
          </a:p>
        </p:txBody>
      </p:sp>
      <p:cxnSp>
        <p:nvCxnSpPr>
          <p:cNvPr id="202" name="Straight Connector 201">
            <a:extLst>
              <a:ext uri="{FF2B5EF4-FFF2-40B4-BE49-F238E27FC236}">
                <a16:creationId xmlns:a16="http://schemas.microsoft.com/office/drawing/2014/main" id="{07BEE3C1-153C-3B45-9E9D-D34164654E97}"/>
              </a:ext>
            </a:extLst>
          </p:cNvPr>
          <p:cNvCxnSpPr>
            <a:cxnSpLocks/>
          </p:cNvCxnSpPr>
          <p:nvPr/>
        </p:nvCxnSpPr>
        <p:spPr>
          <a:xfrm>
            <a:off x="82175" y="1643117"/>
            <a:ext cx="8779156" cy="0"/>
          </a:xfrm>
          <a:prstGeom prst="line">
            <a:avLst/>
          </a:prstGeom>
          <a:ln>
            <a:solidFill>
              <a:srgbClr val="F2F2F2"/>
            </a:solidFill>
          </a:ln>
        </p:spPr>
        <p:style>
          <a:lnRef idx="1">
            <a:schemeClr val="accent1"/>
          </a:lnRef>
          <a:fillRef idx="0">
            <a:schemeClr val="accent1"/>
          </a:fillRef>
          <a:effectRef idx="0">
            <a:schemeClr val="accent1"/>
          </a:effectRef>
          <a:fontRef idx="minor">
            <a:schemeClr val="tx1"/>
          </a:fontRef>
        </p:style>
      </p:cxnSp>
      <p:sp>
        <p:nvSpPr>
          <p:cNvPr id="203" name="Rounded Rectangle 202">
            <a:extLst>
              <a:ext uri="{FF2B5EF4-FFF2-40B4-BE49-F238E27FC236}">
                <a16:creationId xmlns:a16="http://schemas.microsoft.com/office/drawing/2014/main" id="{0C34A73C-8CD2-134D-8D5E-0D6212737919}"/>
              </a:ext>
            </a:extLst>
          </p:cNvPr>
          <p:cNvSpPr/>
          <p:nvPr/>
        </p:nvSpPr>
        <p:spPr>
          <a:xfrm>
            <a:off x="224649" y="1121269"/>
            <a:ext cx="6957447" cy="303782"/>
          </a:xfrm>
          <a:prstGeom prst="round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1016" b="0" i="0" u="none" strike="noStrike" kern="1200" cap="none" spc="0" normalizeH="0" baseline="0" noProof="0" dirty="0">
                <a:ln>
                  <a:noFill/>
                </a:ln>
                <a:solidFill>
                  <a:srgbClr val="000000"/>
                </a:solidFill>
                <a:effectLst/>
                <a:uLnTx/>
                <a:uFillTx/>
                <a:latin typeface="Calibri"/>
                <a:ea typeface="+mn-ea"/>
                <a:cs typeface="+mn-cs"/>
                <a:sym typeface="Times New Roman" charset="0"/>
              </a:rPr>
              <a:t>Operações Canal + Aplicações Itaú</a:t>
            </a:r>
          </a:p>
        </p:txBody>
      </p:sp>
      <p:sp>
        <p:nvSpPr>
          <p:cNvPr id="204" name="Triangle 203">
            <a:extLst>
              <a:ext uri="{FF2B5EF4-FFF2-40B4-BE49-F238E27FC236}">
                <a16:creationId xmlns:a16="http://schemas.microsoft.com/office/drawing/2014/main" id="{7FE5DBC1-48F5-4143-9C7E-BB1CBCD1D7A4}"/>
              </a:ext>
            </a:extLst>
          </p:cNvPr>
          <p:cNvSpPr/>
          <p:nvPr/>
        </p:nvSpPr>
        <p:spPr>
          <a:xfrm rot="10800000">
            <a:off x="10147342" y="1425051"/>
            <a:ext cx="94791" cy="102602"/>
          </a:xfrm>
          <a:prstGeom prst="triangle">
            <a:avLst/>
          </a:prstGeom>
          <a:solidFill>
            <a:srgbClr val="044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cxnSp>
        <p:nvCxnSpPr>
          <p:cNvPr id="205" name="Straight Connector 204">
            <a:extLst>
              <a:ext uri="{FF2B5EF4-FFF2-40B4-BE49-F238E27FC236}">
                <a16:creationId xmlns:a16="http://schemas.microsoft.com/office/drawing/2014/main" id="{BB787173-85A9-374E-9AD3-DBDCF9032C8C}"/>
              </a:ext>
            </a:extLst>
          </p:cNvPr>
          <p:cNvCxnSpPr>
            <a:cxnSpLocks/>
          </p:cNvCxnSpPr>
          <p:nvPr/>
        </p:nvCxnSpPr>
        <p:spPr>
          <a:xfrm flipV="1">
            <a:off x="82175" y="6477405"/>
            <a:ext cx="12034287" cy="1"/>
          </a:xfrm>
          <a:prstGeom prst="line">
            <a:avLst/>
          </a:prstGeom>
          <a:ln w="28575">
            <a:solidFill>
              <a:srgbClr val="FFC000"/>
            </a:solidFill>
            <a:prstDash val="solid"/>
          </a:ln>
        </p:spPr>
        <p:style>
          <a:lnRef idx="1">
            <a:schemeClr val="accent1"/>
          </a:lnRef>
          <a:fillRef idx="0">
            <a:schemeClr val="accent1"/>
          </a:fillRef>
          <a:effectRef idx="0">
            <a:schemeClr val="accent1"/>
          </a:effectRef>
          <a:fontRef idx="minor">
            <a:schemeClr val="tx1"/>
          </a:fontRef>
        </p:style>
      </p:cxnSp>
      <p:sp>
        <p:nvSpPr>
          <p:cNvPr id="229" name="Retângulo de cantos arredondados 171">
            <a:extLst>
              <a:ext uri="{FF2B5EF4-FFF2-40B4-BE49-F238E27FC236}">
                <a16:creationId xmlns:a16="http://schemas.microsoft.com/office/drawing/2014/main" id="{9FE3E30C-D35E-1D4F-9AC5-0FEB8EA11A5B}"/>
              </a:ext>
            </a:extLst>
          </p:cNvPr>
          <p:cNvSpPr/>
          <p:nvPr/>
        </p:nvSpPr>
        <p:spPr>
          <a:xfrm>
            <a:off x="3743361" y="1562688"/>
            <a:ext cx="1966695" cy="158413"/>
          </a:xfrm>
          <a:prstGeom prst="roundRect">
            <a:avLst>
              <a:gd name="adj" fmla="val 0"/>
            </a:avLst>
          </a:prstGeom>
          <a:noFill/>
          <a:ln w="3175" cap="flat" cmpd="sng" algn="ctr">
            <a:noFill/>
            <a:prstDash val="dash"/>
            <a:round/>
            <a:headEnd type="none" w="med" len="med"/>
            <a:tailEnd type="none" w="med" len="med"/>
          </a:ln>
          <a:effectLst/>
        </p:spPr>
        <p:txBody>
          <a:bodyPr wrap="square" lIns="20320" tIns="20320" rIns="0" bIns="0" anchor="t" anchorCtr="0"/>
          <a:lstStyle/>
          <a:p>
            <a:pPr marL="0" marR="0" lvl="0" indent="0" algn="l" defTabSz="454552" rtl="0" eaLnBrk="1" fontAlgn="auto" latinLnBrk="0" hangingPunct="1">
              <a:lnSpc>
                <a:spcPct val="100000"/>
              </a:lnSpc>
              <a:spcBef>
                <a:spcPts val="0"/>
              </a:spcBef>
              <a:spcAft>
                <a:spcPts val="597"/>
              </a:spcAft>
              <a:buClrTx/>
              <a:buSzTx/>
              <a:buFontTx/>
              <a:buNone/>
              <a:tabLst>
                <a:tab pos="454552" algn="l"/>
              </a:tabLst>
              <a:defRPr/>
            </a:pPr>
            <a:r>
              <a:rPr kumimoji="0" lang="pt-BR" sz="677" b="1" i="0" u="none" strike="noStrike" kern="0" cap="none" spc="0" normalizeH="0" baseline="0" noProof="0" dirty="0">
                <a:ln>
                  <a:noFill/>
                </a:ln>
                <a:solidFill>
                  <a:srgbClr val="E7E6E6">
                    <a:lumMod val="50000"/>
                  </a:srgbClr>
                </a:solidFill>
                <a:effectLst/>
                <a:uLnTx/>
                <a:uFillTx/>
                <a:latin typeface="Calibri" panose="020F0502020204030204" pitchFamily="34" charset="0"/>
                <a:ea typeface="MS PGothic" charset="-128"/>
                <a:cs typeface="Calibri" panose="020F0502020204030204" pitchFamily="34" charset="0"/>
                <a:sym typeface="Times New Roman" charset="0"/>
              </a:rPr>
              <a:t>Autorização:</a:t>
            </a:r>
          </a:p>
        </p:txBody>
      </p:sp>
      <p:sp>
        <p:nvSpPr>
          <p:cNvPr id="230" name="Retângulo de cantos arredondados 171">
            <a:extLst>
              <a:ext uri="{FF2B5EF4-FFF2-40B4-BE49-F238E27FC236}">
                <a16:creationId xmlns:a16="http://schemas.microsoft.com/office/drawing/2014/main" id="{D90902C6-5001-A64D-A02C-A52485972660}"/>
              </a:ext>
            </a:extLst>
          </p:cNvPr>
          <p:cNvSpPr/>
          <p:nvPr/>
        </p:nvSpPr>
        <p:spPr>
          <a:xfrm>
            <a:off x="4454468" y="1562688"/>
            <a:ext cx="1966695" cy="158413"/>
          </a:xfrm>
          <a:prstGeom prst="roundRect">
            <a:avLst>
              <a:gd name="adj" fmla="val 0"/>
            </a:avLst>
          </a:prstGeom>
          <a:noFill/>
          <a:ln w="3175" cap="flat" cmpd="sng" algn="ctr">
            <a:noFill/>
            <a:prstDash val="dash"/>
            <a:round/>
            <a:headEnd type="none" w="med" len="med"/>
            <a:tailEnd type="none" w="med" len="med"/>
          </a:ln>
          <a:effectLst/>
        </p:spPr>
        <p:txBody>
          <a:bodyPr wrap="square" lIns="20320" tIns="20320" rIns="0" bIns="0" anchor="t" anchorCtr="0"/>
          <a:lstStyle/>
          <a:p>
            <a:pPr marL="0" marR="0" lvl="0" indent="0" algn="l" defTabSz="454552" rtl="0" eaLnBrk="1" fontAlgn="auto" latinLnBrk="0" hangingPunct="1">
              <a:lnSpc>
                <a:spcPct val="100000"/>
              </a:lnSpc>
              <a:spcBef>
                <a:spcPts val="0"/>
              </a:spcBef>
              <a:spcAft>
                <a:spcPts val="597"/>
              </a:spcAft>
              <a:buClrTx/>
              <a:buSzTx/>
              <a:buFontTx/>
              <a:buNone/>
              <a:tabLst>
                <a:tab pos="454552" algn="l"/>
              </a:tabLst>
              <a:defRPr/>
            </a:pPr>
            <a:r>
              <a:rPr kumimoji="0" lang="pt-BR" sz="677" b="1" i="0" u="none" strike="noStrike" kern="0" cap="none" spc="0" normalizeH="0" baseline="0" noProof="0" dirty="0" err="1">
                <a:ln>
                  <a:noFill/>
                </a:ln>
                <a:solidFill>
                  <a:srgbClr val="E7E6E6">
                    <a:lumMod val="50000"/>
                  </a:srgbClr>
                </a:solidFill>
                <a:effectLst/>
                <a:uLnTx/>
                <a:uFillTx/>
                <a:latin typeface="Calibri" panose="020F0502020204030204" pitchFamily="34" charset="0"/>
                <a:ea typeface="MS PGothic" charset="-128"/>
                <a:cs typeface="Calibri" panose="020F0502020204030204" pitchFamily="34" charset="0"/>
                <a:sym typeface="Times New Roman" charset="0"/>
              </a:rPr>
              <a:t>Lancto</a:t>
            </a:r>
            <a:r>
              <a:rPr kumimoji="0" lang="pt-BR" sz="677" b="1" i="0" u="none" strike="noStrike" kern="0" cap="none" spc="0" normalizeH="0" baseline="0" noProof="0" dirty="0">
                <a:ln>
                  <a:noFill/>
                </a:ln>
                <a:solidFill>
                  <a:srgbClr val="E7E6E6">
                    <a:lumMod val="50000"/>
                  </a:srgbClr>
                </a:solidFill>
                <a:effectLst/>
                <a:uLnTx/>
                <a:uFillTx/>
                <a:latin typeface="Calibri" panose="020F0502020204030204" pitchFamily="34" charset="0"/>
                <a:ea typeface="MS PGothic" charset="-128"/>
                <a:cs typeface="Calibri" panose="020F0502020204030204" pitchFamily="34" charset="0"/>
                <a:sym typeface="Times New Roman" charset="0"/>
              </a:rPr>
              <a:t>. Definitivo</a:t>
            </a:r>
          </a:p>
        </p:txBody>
      </p:sp>
      <p:sp>
        <p:nvSpPr>
          <p:cNvPr id="237" name="Triangle 236">
            <a:extLst>
              <a:ext uri="{FF2B5EF4-FFF2-40B4-BE49-F238E27FC236}">
                <a16:creationId xmlns:a16="http://schemas.microsoft.com/office/drawing/2014/main" id="{39D40C4B-BA29-F947-9373-5D26C3B7E286}"/>
              </a:ext>
            </a:extLst>
          </p:cNvPr>
          <p:cNvSpPr/>
          <p:nvPr/>
        </p:nvSpPr>
        <p:spPr>
          <a:xfrm rot="10800000">
            <a:off x="4303619" y="1457982"/>
            <a:ext cx="84069" cy="102602"/>
          </a:xfrm>
          <a:prstGeom prst="triangle">
            <a:avLst/>
          </a:prstGeom>
          <a:solidFill>
            <a:srgbClr val="044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pic>
        <p:nvPicPr>
          <p:cNvPr id="238" name="Picture 13" descr="Bank_icon_bk">
            <a:extLst>
              <a:ext uri="{FF2B5EF4-FFF2-40B4-BE49-F238E27FC236}">
                <a16:creationId xmlns:a16="http://schemas.microsoft.com/office/drawing/2014/main" id="{F341F618-49DD-9340-9D47-8ED0E572924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045831" y="774725"/>
            <a:ext cx="316126" cy="261243"/>
          </a:xfrm>
          <a:prstGeom prst="rect">
            <a:avLst/>
          </a:prstGeom>
          <a:solidFill>
            <a:schemeClr val="bg1"/>
          </a:solidFill>
        </p:spPr>
      </p:pic>
      <p:pic>
        <p:nvPicPr>
          <p:cNvPr id="239" name="Picture 13" descr="Bank_icon_bk">
            <a:extLst>
              <a:ext uri="{FF2B5EF4-FFF2-40B4-BE49-F238E27FC236}">
                <a16:creationId xmlns:a16="http://schemas.microsoft.com/office/drawing/2014/main" id="{CA6D2D54-19BD-0D41-9577-75E6A328573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984393" y="870999"/>
            <a:ext cx="316126" cy="261243"/>
          </a:xfrm>
          <a:prstGeom prst="rect">
            <a:avLst/>
          </a:prstGeom>
          <a:solidFill>
            <a:schemeClr val="bg1"/>
          </a:solidFill>
        </p:spPr>
      </p:pic>
      <p:sp>
        <p:nvSpPr>
          <p:cNvPr id="241" name="Rectangle 240">
            <a:extLst>
              <a:ext uri="{FF2B5EF4-FFF2-40B4-BE49-F238E27FC236}">
                <a16:creationId xmlns:a16="http://schemas.microsoft.com/office/drawing/2014/main" id="{6C96588E-DBDF-8847-9B41-64C0D06DB2D7}"/>
              </a:ext>
            </a:extLst>
          </p:cNvPr>
          <p:cNvSpPr/>
          <p:nvPr/>
        </p:nvSpPr>
        <p:spPr>
          <a:xfrm>
            <a:off x="135053" y="1705861"/>
            <a:ext cx="8752404" cy="3961808"/>
          </a:xfrm>
          <a:prstGeom prst="rect">
            <a:avLst/>
          </a:prstGeom>
          <a:solidFill>
            <a:srgbClr val="FFFFFF"/>
          </a:solidFill>
          <a:ln w="12700" cap="flat" cmpd="sng" algn="ctr">
            <a:solidFill>
              <a:srgbClr val="924CFC">
                <a:lumMod val="50000"/>
              </a:srgbClr>
            </a:solidFill>
            <a:prstDash val="dashDot"/>
            <a:miter lim="800000"/>
          </a:ln>
          <a:effectLst/>
        </p:spPr>
        <p:txBody>
          <a:bodyPr rot="0" spcFirstLastPara="0" vertOverflow="overflow" horzOverflow="overflow" vert="horz" wrap="square" lIns="74504" tIns="37252" rIns="74504" bIns="37252" numCol="1" spcCol="0" rtlCol="0" fromWordArt="0" anchor="t" anchorCtr="0" forceAA="0" compatLnSpc="1">
            <a:prstTxWarp prst="textNoShape">
              <a:avLst/>
            </a:prstTxWarp>
            <a:noAutofit/>
          </a:bodyPr>
          <a:lstStyle/>
          <a:p>
            <a:pPr marL="0" marR="0" lvl="0" indent="0" algn="l" defTabSz="894125" rtl="0" eaLnBrk="1" fontAlgn="auto" latinLnBrk="0" hangingPunct="1">
              <a:lnSpc>
                <a:spcPct val="100000"/>
              </a:lnSpc>
              <a:spcBef>
                <a:spcPts val="0"/>
              </a:spcBef>
              <a:spcAft>
                <a:spcPts val="0"/>
              </a:spcAft>
              <a:buClrTx/>
              <a:buSzTx/>
              <a:buFontTx/>
              <a:buNone/>
              <a:tabLst/>
              <a:defRPr/>
            </a:pPr>
            <a:endParaRPr kumimoji="0" lang="en-US" sz="1630" b="0" i="0" u="none" strike="noStrike" kern="0" cap="none" spc="0" normalizeH="0" baseline="0" noProof="0" dirty="0">
              <a:ln>
                <a:noFill/>
              </a:ln>
              <a:solidFill>
                <a:prstClr val="black"/>
              </a:solidFill>
              <a:effectLst/>
              <a:uLnTx/>
              <a:uFillTx/>
              <a:latin typeface="IBM Plex Sans" panose="020B0503050000000000" pitchFamily="34" charset="0"/>
              <a:ea typeface="MS PGothic" charset="-128"/>
              <a:cs typeface="Times New Roman" charset="0"/>
              <a:sym typeface="Times New Roman" charset="0"/>
            </a:endParaRPr>
          </a:p>
        </p:txBody>
      </p:sp>
      <p:sp>
        <p:nvSpPr>
          <p:cNvPr id="242" name="TextBox 241">
            <a:extLst>
              <a:ext uri="{FF2B5EF4-FFF2-40B4-BE49-F238E27FC236}">
                <a16:creationId xmlns:a16="http://schemas.microsoft.com/office/drawing/2014/main" id="{823E05E7-C28C-9D4E-A8C2-694310D7FBA8}"/>
              </a:ext>
            </a:extLst>
          </p:cNvPr>
          <p:cNvSpPr txBox="1"/>
          <p:nvPr/>
        </p:nvSpPr>
        <p:spPr>
          <a:xfrm>
            <a:off x="7525323" y="1466160"/>
            <a:ext cx="1499240" cy="213905"/>
          </a:xfrm>
          <a:prstGeom prst="rect">
            <a:avLst/>
          </a:prstGeom>
          <a:noFill/>
        </p:spPr>
        <p:txBody>
          <a:bodyPr wrap="square" rtlCol="0">
            <a:spAutoFit/>
          </a:bodyPr>
          <a:lstStyle/>
          <a:p>
            <a:pPr marL="0" marR="0" lvl="0" indent="0" algn="l" defTabSz="516179" rtl="0" eaLnBrk="0" fontAlgn="base" latinLnBrk="0" hangingPunct="0">
              <a:lnSpc>
                <a:spcPct val="100000"/>
              </a:lnSpc>
              <a:spcBef>
                <a:spcPct val="0"/>
              </a:spcBef>
              <a:spcAft>
                <a:spcPct val="0"/>
              </a:spcAft>
              <a:buClrTx/>
              <a:buSzTx/>
              <a:buFontTx/>
              <a:buNone/>
              <a:tabLst/>
              <a:defRPr/>
            </a:pPr>
            <a:r>
              <a:rPr kumimoji="0" lang="en-BR" sz="790" b="0" i="0" u="none" strike="noStrike" kern="1200" cap="none" spc="0" normalizeH="0" baseline="0" noProof="0" dirty="0">
                <a:ln>
                  <a:noFill/>
                </a:ln>
                <a:solidFill>
                  <a:srgbClr val="000000"/>
                </a:solidFill>
                <a:effectLst/>
                <a:uLnTx/>
                <a:uFillTx/>
                <a:latin typeface="Times New Roman" charset="0"/>
                <a:ea typeface="MS PGothic" charset="-128"/>
                <a:cs typeface="Times New Roman" charset="0"/>
                <a:sym typeface="Times New Roman" charset="0"/>
              </a:rPr>
              <a:t>Prod. Contas Produtizado</a:t>
            </a:r>
          </a:p>
        </p:txBody>
      </p:sp>
      <p:pic>
        <p:nvPicPr>
          <p:cNvPr id="342" name="Picture 341">
            <a:extLst>
              <a:ext uri="{FF2B5EF4-FFF2-40B4-BE49-F238E27FC236}">
                <a16:creationId xmlns:a16="http://schemas.microsoft.com/office/drawing/2014/main" id="{121F655D-AEA6-D24E-9B07-A18F47ECD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627329" y="902413"/>
            <a:ext cx="145131" cy="752475"/>
          </a:xfrm>
          <a:prstGeom prst="rect">
            <a:avLst/>
          </a:prstGeom>
        </p:spPr>
      </p:pic>
      <p:grpSp>
        <p:nvGrpSpPr>
          <p:cNvPr id="343" name="Group 342">
            <a:extLst>
              <a:ext uri="{FF2B5EF4-FFF2-40B4-BE49-F238E27FC236}">
                <a16:creationId xmlns:a16="http://schemas.microsoft.com/office/drawing/2014/main" id="{802E0BEC-D50F-A242-9C32-D371BEF18301}"/>
              </a:ext>
            </a:extLst>
          </p:cNvPr>
          <p:cNvGrpSpPr/>
          <p:nvPr/>
        </p:nvGrpSpPr>
        <p:grpSpPr>
          <a:xfrm>
            <a:off x="4289772" y="1568472"/>
            <a:ext cx="111762" cy="231281"/>
            <a:chOff x="9017385" y="1132957"/>
            <a:chExt cx="169801" cy="409740"/>
          </a:xfrm>
          <a:solidFill>
            <a:schemeClr val="tx1">
              <a:lumMod val="50000"/>
              <a:lumOff val="50000"/>
            </a:schemeClr>
          </a:solidFill>
        </p:grpSpPr>
        <p:cxnSp>
          <p:nvCxnSpPr>
            <p:cNvPr id="344" name="Straight Connector 343">
              <a:extLst>
                <a:ext uri="{FF2B5EF4-FFF2-40B4-BE49-F238E27FC236}">
                  <a16:creationId xmlns:a16="http://schemas.microsoft.com/office/drawing/2014/main" id="{A1101D09-2FE9-E94D-8F58-BF1A1E19AD35}"/>
                </a:ext>
              </a:extLst>
            </p:cNvPr>
            <p:cNvCxnSpPr/>
            <p:nvPr/>
          </p:nvCxnSpPr>
          <p:spPr>
            <a:xfrm>
              <a:off x="9102286" y="1244816"/>
              <a:ext cx="0" cy="297881"/>
            </a:xfrm>
            <a:prstGeom prst="line">
              <a:avLst/>
            </a:prstGeom>
            <a:solidFill>
              <a:srgbClr val="E4F2F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cxnSp>
        <p:sp>
          <p:nvSpPr>
            <p:cNvPr id="345" name="Oval 344">
              <a:extLst>
                <a:ext uri="{FF2B5EF4-FFF2-40B4-BE49-F238E27FC236}">
                  <a16:creationId xmlns:a16="http://schemas.microsoft.com/office/drawing/2014/main" id="{A3B88E0A-6FA9-1A46-A2A2-B0EA9486C5F4}"/>
                </a:ext>
              </a:extLst>
            </p:cNvPr>
            <p:cNvSpPr/>
            <p:nvPr/>
          </p:nvSpPr>
          <p:spPr>
            <a:xfrm>
              <a:off x="9017385" y="1132957"/>
              <a:ext cx="169801" cy="200241"/>
            </a:xfrm>
            <a:prstGeom prst="ellipse">
              <a:avLst/>
            </a:prstGeom>
            <a:solidFill>
              <a:srgbClr val="E4F2F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endParaRPr>
            </a:p>
          </p:txBody>
        </p:sp>
      </p:grpSp>
      <p:sp>
        <p:nvSpPr>
          <p:cNvPr id="363" name="Rectangle 362">
            <a:extLst>
              <a:ext uri="{FF2B5EF4-FFF2-40B4-BE49-F238E27FC236}">
                <a16:creationId xmlns:a16="http://schemas.microsoft.com/office/drawing/2014/main" id="{E3C5268E-B9F9-B644-85D6-98EA0F5DF768}"/>
              </a:ext>
            </a:extLst>
          </p:cNvPr>
          <p:cNvSpPr/>
          <p:nvPr/>
        </p:nvSpPr>
        <p:spPr>
          <a:xfrm>
            <a:off x="165187" y="5144257"/>
            <a:ext cx="2101889" cy="434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790" b="0" i="0" u="none" strike="noStrike" kern="1200" cap="none" spc="0" normalizeH="0" baseline="0" noProof="0" dirty="0">
                <a:ln>
                  <a:noFill/>
                </a:ln>
                <a:solidFill>
                  <a:prstClr val="black"/>
                </a:solidFill>
                <a:effectLst/>
                <a:uLnTx/>
                <a:uFillTx/>
                <a:latin typeface="Calibri"/>
                <a:ea typeface="+mn-ea"/>
                <a:cs typeface="+mn-cs"/>
                <a:sym typeface="Times New Roman" charset="0"/>
              </a:rPr>
              <a:t>Produtos de Conta</a:t>
            </a:r>
          </a:p>
        </p:txBody>
      </p:sp>
      <p:sp>
        <p:nvSpPr>
          <p:cNvPr id="364" name="Left-Right Arrow 363">
            <a:extLst>
              <a:ext uri="{FF2B5EF4-FFF2-40B4-BE49-F238E27FC236}">
                <a16:creationId xmlns:a16="http://schemas.microsoft.com/office/drawing/2014/main" id="{C4C1EFB2-EA5C-934B-95D1-B916E04CD282}"/>
              </a:ext>
            </a:extLst>
          </p:cNvPr>
          <p:cNvSpPr/>
          <p:nvPr/>
        </p:nvSpPr>
        <p:spPr>
          <a:xfrm>
            <a:off x="234458" y="5461271"/>
            <a:ext cx="1963347" cy="14421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1016" b="0" i="0" u="none" strike="noStrike" kern="1200" cap="none" spc="0" normalizeH="0" baseline="0" noProof="0">
              <a:ln>
                <a:noFill/>
              </a:ln>
              <a:solidFill>
                <a:prstClr val="white"/>
              </a:solidFill>
              <a:effectLst/>
              <a:uLnTx/>
              <a:uFillTx/>
              <a:latin typeface="Calibri"/>
              <a:ea typeface="+mn-ea"/>
              <a:cs typeface="+mn-cs"/>
              <a:sym typeface="Times New Roman" charset="0"/>
            </a:endParaRPr>
          </a:p>
        </p:txBody>
      </p:sp>
      <p:sp>
        <p:nvSpPr>
          <p:cNvPr id="366" name="Rectangle 365">
            <a:extLst>
              <a:ext uri="{FF2B5EF4-FFF2-40B4-BE49-F238E27FC236}">
                <a16:creationId xmlns:a16="http://schemas.microsoft.com/office/drawing/2014/main" id="{CE08581A-88B0-B84C-B135-AB0E60A06DE5}"/>
              </a:ext>
            </a:extLst>
          </p:cNvPr>
          <p:cNvSpPr/>
          <p:nvPr/>
        </p:nvSpPr>
        <p:spPr>
          <a:xfrm>
            <a:off x="2208119" y="5144257"/>
            <a:ext cx="3085711" cy="434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790" b="0" i="0" u="none" strike="noStrike" kern="1200" cap="none" spc="0" normalizeH="0" baseline="0" noProof="0" dirty="0">
                <a:ln>
                  <a:noFill/>
                </a:ln>
                <a:solidFill>
                  <a:prstClr val="black"/>
                </a:solidFill>
                <a:effectLst/>
                <a:uLnTx/>
                <a:uFillTx/>
                <a:latin typeface="Calibri"/>
                <a:ea typeface="+mn-ea"/>
                <a:cs typeface="+mn-cs"/>
                <a:sym typeface="Times New Roman" charset="0"/>
              </a:rPr>
              <a:t>Produtos de Conta – Overdraft com Lastro em</a:t>
            </a:r>
          </a:p>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790" b="0" i="0" u="none" strike="noStrike" kern="1200" cap="none" spc="0" normalizeH="0" baseline="0" noProof="0" dirty="0">
                <a:ln>
                  <a:noFill/>
                </a:ln>
                <a:solidFill>
                  <a:prstClr val="black"/>
                </a:solidFill>
                <a:effectLst/>
                <a:uLnTx/>
                <a:uFillTx/>
                <a:latin typeface="Calibri"/>
                <a:ea typeface="+mn-ea"/>
                <a:cs typeface="+mn-cs"/>
                <a:sym typeface="Times New Roman" charset="0"/>
              </a:rPr>
              <a:t>Crédito</a:t>
            </a:r>
          </a:p>
        </p:txBody>
      </p:sp>
      <p:sp>
        <p:nvSpPr>
          <p:cNvPr id="367" name="Left-Right Arrow 366">
            <a:extLst>
              <a:ext uri="{FF2B5EF4-FFF2-40B4-BE49-F238E27FC236}">
                <a16:creationId xmlns:a16="http://schemas.microsoft.com/office/drawing/2014/main" id="{A8D5B3E6-8FA6-2C41-82EE-8FE1C12AAF2D}"/>
              </a:ext>
            </a:extLst>
          </p:cNvPr>
          <p:cNvSpPr/>
          <p:nvPr/>
        </p:nvSpPr>
        <p:spPr>
          <a:xfrm>
            <a:off x="2288993" y="5461271"/>
            <a:ext cx="2923962" cy="14868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1016" b="0" i="0" u="none" strike="noStrike" kern="1200" cap="none" spc="0" normalizeH="0" baseline="0" noProof="0">
              <a:ln>
                <a:noFill/>
              </a:ln>
              <a:solidFill>
                <a:prstClr val="white"/>
              </a:solidFill>
              <a:effectLst/>
              <a:uLnTx/>
              <a:uFillTx/>
              <a:latin typeface="Calibri"/>
              <a:ea typeface="+mn-ea"/>
              <a:cs typeface="+mn-cs"/>
              <a:sym typeface="Times New Roman" charset="0"/>
            </a:endParaRPr>
          </a:p>
        </p:txBody>
      </p:sp>
      <p:sp>
        <p:nvSpPr>
          <p:cNvPr id="369" name="Rectangle 368">
            <a:extLst>
              <a:ext uri="{FF2B5EF4-FFF2-40B4-BE49-F238E27FC236}">
                <a16:creationId xmlns:a16="http://schemas.microsoft.com/office/drawing/2014/main" id="{214CE958-BD24-E54A-8C79-426A4F7BDEF1}"/>
              </a:ext>
            </a:extLst>
          </p:cNvPr>
          <p:cNvSpPr/>
          <p:nvPr/>
        </p:nvSpPr>
        <p:spPr>
          <a:xfrm>
            <a:off x="5322704" y="5144257"/>
            <a:ext cx="2043638" cy="434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790" b="0" i="0" u="none" strike="noStrike" kern="1200" cap="none" spc="0" normalizeH="0" baseline="0" noProof="0" dirty="0">
                <a:ln>
                  <a:noFill/>
                </a:ln>
                <a:solidFill>
                  <a:prstClr val="black"/>
                </a:solidFill>
                <a:effectLst/>
                <a:uLnTx/>
                <a:uFillTx/>
                <a:latin typeface="Calibri"/>
                <a:ea typeface="+mn-ea"/>
                <a:cs typeface="+mn-cs"/>
                <a:sym typeface="Times New Roman" charset="0"/>
              </a:rPr>
              <a:t>Produtos de Conta – Overdraft com Lastro em Investimentos</a:t>
            </a:r>
          </a:p>
        </p:txBody>
      </p:sp>
      <p:sp>
        <p:nvSpPr>
          <p:cNvPr id="370" name="Left-Right Arrow 369">
            <a:extLst>
              <a:ext uri="{FF2B5EF4-FFF2-40B4-BE49-F238E27FC236}">
                <a16:creationId xmlns:a16="http://schemas.microsoft.com/office/drawing/2014/main" id="{56989382-1457-A345-B89E-196AB87C5ED4}"/>
              </a:ext>
            </a:extLst>
          </p:cNvPr>
          <p:cNvSpPr/>
          <p:nvPr/>
        </p:nvSpPr>
        <p:spPr>
          <a:xfrm>
            <a:off x="5390056" y="5461271"/>
            <a:ext cx="1908935" cy="14421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1016" b="0" i="0" u="none" strike="noStrike" kern="1200" cap="none" spc="0" normalizeH="0" baseline="0" noProof="0">
              <a:ln>
                <a:noFill/>
              </a:ln>
              <a:solidFill>
                <a:prstClr val="white"/>
              </a:solidFill>
              <a:effectLst/>
              <a:uLnTx/>
              <a:uFillTx/>
              <a:latin typeface="Calibri"/>
              <a:ea typeface="+mn-ea"/>
              <a:cs typeface="+mn-cs"/>
              <a:sym typeface="Times New Roman" charset="0"/>
            </a:endParaRPr>
          </a:p>
        </p:txBody>
      </p:sp>
      <p:sp>
        <p:nvSpPr>
          <p:cNvPr id="372" name="Rectangle 371">
            <a:extLst>
              <a:ext uri="{FF2B5EF4-FFF2-40B4-BE49-F238E27FC236}">
                <a16:creationId xmlns:a16="http://schemas.microsoft.com/office/drawing/2014/main" id="{CA7DDD51-0FEE-994C-83AD-96C081D34CF9}"/>
              </a:ext>
            </a:extLst>
          </p:cNvPr>
          <p:cNvSpPr/>
          <p:nvPr/>
        </p:nvSpPr>
        <p:spPr>
          <a:xfrm>
            <a:off x="7335636" y="5148725"/>
            <a:ext cx="1512747" cy="434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790" b="0" i="0" u="none" strike="noStrike" kern="1200" cap="none" spc="0" normalizeH="0" baseline="0" noProof="0" dirty="0">
                <a:ln>
                  <a:noFill/>
                </a:ln>
                <a:solidFill>
                  <a:prstClr val="black"/>
                </a:solidFill>
                <a:effectLst/>
                <a:uLnTx/>
                <a:uFillTx/>
                <a:latin typeface="Calibri"/>
                <a:ea typeface="+mn-ea"/>
                <a:cs typeface="+mn-cs"/>
                <a:sym typeface="Times New Roman" charset="0"/>
              </a:rPr>
              <a:t>Outros Produtos de Conta</a:t>
            </a:r>
          </a:p>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790" b="0" i="0" u="none" strike="noStrike" kern="1200" cap="none" spc="0" normalizeH="0" baseline="0" noProof="0" dirty="0">
                <a:ln>
                  <a:noFill/>
                </a:ln>
                <a:solidFill>
                  <a:prstClr val="black"/>
                </a:solidFill>
                <a:effectLst/>
                <a:uLnTx/>
                <a:uFillTx/>
                <a:latin typeface="Calibri"/>
                <a:ea typeface="+mn-ea"/>
                <a:cs typeface="+mn-cs"/>
                <a:sym typeface="Times New Roman" charset="0"/>
              </a:rPr>
              <a:t>(Ex.: Cashback de Loyalty)</a:t>
            </a:r>
          </a:p>
        </p:txBody>
      </p:sp>
      <p:sp>
        <p:nvSpPr>
          <p:cNvPr id="373" name="Left-Right Arrow 372">
            <a:extLst>
              <a:ext uri="{FF2B5EF4-FFF2-40B4-BE49-F238E27FC236}">
                <a16:creationId xmlns:a16="http://schemas.microsoft.com/office/drawing/2014/main" id="{3A93A5A9-AEE7-F24E-ABE4-2EE49D7CA00B}"/>
              </a:ext>
            </a:extLst>
          </p:cNvPr>
          <p:cNvSpPr/>
          <p:nvPr/>
        </p:nvSpPr>
        <p:spPr>
          <a:xfrm>
            <a:off x="7385491" y="5465739"/>
            <a:ext cx="1413037" cy="14421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1016" b="0" i="0" u="none" strike="noStrike" kern="1200" cap="none" spc="0" normalizeH="0" baseline="0" noProof="0">
              <a:ln>
                <a:noFill/>
              </a:ln>
              <a:solidFill>
                <a:prstClr val="white"/>
              </a:solidFill>
              <a:effectLst/>
              <a:uLnTx/>
              <a:uFillTx/>
              <a:latin typeface="Calibri"/>
              <a:ea typeface="+mn-ea"/>
              <a:cs typeface="+mn-cs"/>
              <a:sym typeface="Times New Roman" charset="0"/>
            </a:endParaRPr>
          </a:p>
        </p:txBody>
      </p:sp>
      <p:sp>
        <p:nvSpPr>
          <p:cNvPr id="375" name="Rectangle 374">
            <a:extLst>
              <a:ext uri="{FF2B5EF4-FFF2-40B4-BE49-F238E27FC236}">
                <a16:creationId xmlns:a16="http://schemas.microsoft.com/office/drawing/2014/main" id="{91DB3B8B-0588-9F46-932F-DC269061E407}"/>
              </a:ext>
            </a:extLst>
          </p:cNvPr>
          <p:cNvSpPr/>
          <p:nvPr/>
        </p:nvSpPr>
        <p:spPr>
          <a:xfrm>
            <a:off x="135052" y="1502223"/>
            <a:ext cx="1275029" cy="196031"/>
          </a:xfrm>
          <a:prstGeom prst="rect">
            <a:avLst/>
          </a:prstGeom>
          <a:solidFill>
            <a:srgbClr val="FFFFFF"/>
          </a:solidFill>
          <a:ln w="12700" cap="flat" cmpd="sng" algn="ctr">
            <a:solidFill>
              <a:srgbClr val="924CFC">
                <a:lumMod val="50000"/>
              </a:srgbClr>
            </a:solidFill>
            <a:prstDash val="dashDot"/>
            <a:miter lim="800000"/>
          </a:ln>
          <a:effectLst/>
        </p:spPr>
        <p:txBody>
          <a:bodyPr rot="0" spcFirstLastPara="0" vertOverflow="overflow" horzOverflow="overflow" vert="horz" wrap="square" lIns="74504" tIns="37252" rIns="74504" bIns="37252" numCol="1" spcCol="0" rtlCol="0" fromWordArt="0" anchor="t" anchorCtr="0" forceAA="0" compatLnSpc="1">
            <a:prstTxWarp prst="textNoShape">
              <a:avLst/>
            </a:prstTxWarp>
            <a:noAutofit/>
          </a:bodyPr>
          <a:lstStyle/>
          <a:p>
            <a:pPr marL="0" marR="0" lvl="0" indent="0" algn="l" defTabSz="894125" rtl="0" eaLnBrk="1" fontAlgn="auto" latinLnBrk="0" hangingPunct="1">
              <a:lnSpc>
                <a:spcPct val="100000"/>
              </a:lnSpc>
              <a:spcBef>
                <a:spcPts val="0"/>
              </a:spcBef>
              <a:spcAft>
                <a:spcPts val="0"/>
              </a:spcAft>
              <a:buClrTx/>
              <a:buSzTx/>
              <a:buFontTx/>
              <a:buNone/>
              <a:tabLst/>
              <a:defRPr/>
            </a:pPr>
            <a:r>
              <a:rPr kumimoji="0" lang="en-US" sz="903" b="0" i="0" u="none" strike="noStrike" kern="0" cap="none" spc="0" normalizeH="0" baseline="0" noProof="0" dirty="0" err="1">
                <a:ln>
                  <a:noFill/>
                </a:ln>
                <a:solidFill>
                  <a:prstClr val="black"/>
                </a:solidFill>
                <a:effectLst/>
                <a:uLnTx/>
                <a:uFillTx/>
                <a:latin typeface="IBM Plex Sans" panose="020B0503050000000000" pitchFamily="34" charset="0"/>
                <a:ea typeface="MS PGothic" charset="-128"/>
                <a:cs typeface="Times New Roman" charset="0"/>
                <a:sym typeface="Times New Roman" charset="0"/>
              </a:rPr>
              <a:t>Conta</a:t>
            </a:r>
            <a:r>
              <a:rPr kumimoji="0" lang="en-US" sz="903" b="0" i="0" u="none" strike="noStrike" kern="0" cap="none" spc="0" normalizeH="0" baseline="0" noProof="0" dirty="0">
                <a:ln>
                  <a:noFill/>
                </a:ln>
                <a:solidFill>
                  <a:prstClr val="black"/>
                </a:solidFill>
                <a:effectLst/>
                <a:uLnTx/>
                <a:uFillTx/>
                <a:latin typeface="IBM Plex Sans" panose="020B0503050000000000" pitchFamily="34" charset="0"/>
                <a:ea typeface="MS PGothic" charset="-128"/>
                <a:cs typeface="Times New Roman" charset="0"/>
                <a:sym typeface="Times New Roman" charset="0"/>
              </a:rPr>
              <a:t> p/ </a:t>
            </a:r>
            <a:r>
              <a:rPr kumimoji="0" lang="en-US" sz="903" b="0" i="0" u="none" strike="noStrike" kern="0" cap="none" spc="0" normalizeH="0" baseline="0" noProof="0" dirty="0" err="1">
                <a:ln>
                  <a:noFill/>
                </a:ln>
                <a:solidFill>
                  <a:prstClr val="black"/>
                </a:solidFill>
                <a:effectLst/>
                <a:uLnTx/>
                <a:uFillTx/>
                <a:latin typeface="IBM Plex Sans" panose="020B0503050000000000" pitchFamily="34" charset="0"/>
                <a:ea typeface="MS PGothic" charset="-128"/>
                <a:cs typeface="Times New Roman" charset="0"/>
                <a:sym typeface="Times New Roman" charset="0"/>
              </a:rPr>
              <a:t>Clientes</a:t>
            </a:r>
            <a:r>
              <a:rPr kumimoji="0" lang="en-US" sz="903" b="0" i="0" u="none" strike="noStrike" kern="0" cap="none" spc="0" normalizeH="0" baseline="0" noProof="0" dirty="0">
                <a:ln>
                  <a:noFill/>
                </a:ln>
                <a:solidFill>
                  <a:prstClr val="black"/>
                </a:solidFill>
                <a:effectLst/>
                <a:uLnTx/>
                <a:uFillTx/>
                <a:latin typeface="IBM Plex Sans" panose="020B0503050000000000" pitchFamily="34" charset="0"/>
                <a:ea typeface="MS PGothic" charset="-128"/>
                <a:cs typeface="Times New Roman" charset="0"/>
                <a:sym typeface="Times New Roman" charset="0"/>
              </a:rPr>
              <a:t> Itaú</a:t>
            </a:r>
          </a:p>
        </p:txBody>
      </p:sp>
      <p:grpSp>
        <p:nvGrpSpPr>
          <p:cNvPr id="531" name="Group 530">
            <a:extLst>
              <a:ext uri="{FF2B5EF4-FFF2-40B4-BE49-F238E27FC236}">
                <a16:creationId xmlns:a16="http://schemas.microsoft.com/office/drawing/2014/main" id="{D4243055-6B90-FD49-8F84-FCDA7FA76B22}"/>
              </a:ext>
            </a:extLst>
          </p:cNvPr>
          <p:cNvGrpSpPr/>
          <p:nvPr/>
        </p:nvGrpSpPr>
        <p:grpSpPr>
          <a:xfrm>
            <a:off x="9185244" y="1759165"/>
            <a:ext cx="2509627" cy="3739217"/>
            <a:chOff x="16272712" y="2981328"/>
            <a:chExt cx="4446092" cy="6447224"/>
          </a:xfrm>
        </p:grpSpPr>
        <p:sp>
          <p:nvSpPr>
            <p:cNvPr id="233" name="Rectangle 232">
              <a:extLst>
                <a:ext uri="{FF2B5EF4-FFF2-40B4-BE49-F238E27FC236}">
                  <a16:creationId xmlns:a16="http://schemas.microsoft.com/office/drawing/2014/main" id="{020FBAB5-4A32-264A-B585-4AF1E4322055}"/>
                </a:ext>
              </a:extLst>
            </p:cNvPr>
            <p:cNvSpPr/>
            <p:nvPr/>
          </p:nvSpPr>
          <p:spPr>
            <a:xfrm>
              <a:off x="16272713" y="3316373"/>
              <a:ext cx="4446091" cy="6112179"/>
            </a:xfrm>
            <a:prstGeom prst="rect">
              <a:avLst/>
            </a:prstGeom>
            <a:solidFill>
              <a:srgbClr val="FFFFFF"/>
            </a:solidFill>
            <a:ln w="12700" cap="flat" cmpd="sng" algn="ctr">
              <a:solidFill>
                <a:srgbClr val="924CFC">
                  <a:lumMod val="50000"/>
                </a:srgbClr>
              </a:solidFill>
              <a:prstDash val="dashDot"/>
              <a:miter lim="800000"/>
            </a:ln>
            <a:effectLst/>
          </p:spPr>
          <p:txBody>
            <a:bodyPr rot="0" spcFirstLastPara="0" vertOverflow="overflow" horzOverflow="overflow" vert="horz" wrap="square" lIns="74504" tIns="37252" rIns="74504" bIns="37252" numCol="1" spcCol="0" rtlCol="0" fromWordArt="0" anchor="t" anchorCtr="0" forceAA="0" compatLnSpc="1">
              <a:prstTxWarp prst="textNoShape">
                <a:avLst/>
              </a:prstTxWarp>
              <a:noAutofit/>
            </a:bodyPr>
            <a:lstStyle/>
            <a:p>
              <a:pPr marL="0" marR="0" lvl="0" indent="0" algn="l" defTabSz="894125" rtl="0" eaLnBrk="1" fontAlgn="auto" latinLnBrk="0" hangingPunct="1">
                <a:lnSpc>
                  <a:spcPct val="100000"/>
                </a:lnSpc>
                <a:spcBef>
                  <a:spcPts val="0"/>
                </a:spcBef>
                <a:spcAft>
                  <a:spcPts val="0"/>
                </a:spcAft>
                <a:buClrTx/>
                <a:buSzTx/>
                <a:buFontTx/>
                <a:buNone/>
                <a:tabLst/>
                <a:defRPr/>
              </a:pPr>
              <a:endParaRPr kumimoji="0" lang="en-US" sz="1630" b="0" i="0" u="none" strike="noStrike" kern="0" cap="none" spc="0" normalizeH="0" baseline="0" noProof="0" dirty="0">
                <a:ln>
                  <a:noFill/>
                </a:ln>
                <a:solidFill>
                  <a:prstClr val="black"/>
                </a:solidFill>
                <a:effectLst/>
                <a:uLnTx/>
                <a:uFillTx/>
                <a:latin typeface="IBM Plex Sans" panose="020B0503050000000000" pitchFamily="34" charset="0"/>
                <a:ea typeface="MS PGothic" charset="-128"/>
                <a:cs typeface="Times New Roman" charset="0"/>
                <a:sym typeface="Times New Roman" charset="0"/>
              </a:endParaRPr>
            </a:p>
          </p:txBody>
        </p:sp>
        <p:sp>
          <p:nvSpPr>
            <p:cNvPr id="410" name="Rectangle 409">
              <a:extLst>
                <a:ext uri="{FF2B5EF4-FFF2-40B4-BE49-F238E27FC236}">
                  <a16:creationId xmlns:a16="http://schemas.microsoft.com/office/drawing/2014/main" id="{F9CD5F18-E857-AA41-B0D9-71400402CF54}"/>
                </a:ext>
              </a:extLst>
            </p:cNvPr>
            <p:cNvSpPr/>
            <p:nvPr/>
          </p:nvSpPr>
          <p:spPr>
            <a:xfrm>
              <a:off x="16272712" y="2981328"/>
              <a:ext cx="2519937" cy="347291"/>
            </a:xfrm>
            <a:prstGeom prst="rect">
              <a:avLst/>
            </a:prstGeom>
            <a:solidFill>
              <a:srgbClr val="FFFFFF"/>
            </a:solidFill>
            <a:ln w="12700" cap="flat" cmpd="sng" algn="ctr">
              <a:solidFill>
                <a:srgbClr val="924CFC">
                  <a:lumMod val="50000"/>
                </a:srgbClr>
              </a:solidFill>
              <a:prstDash val="dashDot"/>
              <a:miter lim="800000"/>
            </a:ln>
            <a:effectLst/>
          </p:spPr>
          <p:txBody>
            <a:bodyPr rot="0" spcFirstLastPara="0" vertOverflow="overflow" horzOverflow="overflow" vert="horz" wrap="square" lIns="74504" tIns="37252" rIns="74504" bIns="37252" numCol="1" spcCol="0" rtlCol="0" fromWordArt="0" anchor="t" anchorCtr="0" forceAA="0" compatLnSpc="1">
              <a:prstTxWarp prst="textNoShape">
                <a:avLst/>
              </a:prstTxWarp>
              <a:noAutofit/>
            </a:bodyPr>
            <a:lstStyle/>
            <a:p>
              <a:pPr marL="0" marR="0" lvl="0" indent="0" algn="l" defTabSz="894125" rtl="0" eaLnBrk="1" fontAlgn="auto" latinLnBrk="0" hangingPunct="1">
                <a:lnSpc>
                  <a:spcPct val="100000"/>
                </a:lnSpc>
                <a:spcBef>
                  <a:spcPts val="0"/>
                </a:spcBef>
                <a:spcAft>
                  <a:spcPts val="0"/>
                </a:spcAft>
                <a:buClrTx/>
                <a:buSzTx/>
                <a:buFontTx/>
                <a:buNone/>
                <a:tabLst/>
                <a:defRPr/>
              </a:pPr>
              <a:r>
                <a:rPr kumimoji="0" lang="en-US" sz="903" b="0" i="0" u="none" strike="noStrike" kern="0" cap="none" spc="0" normalizeH="0" baseline="0" noProof="0" dirty="0">
                  <a:ln>
                    <a:noFill/>
                  </a:ln>
                  <a:solidFill>
                    <a:prstClr val="black"/>
                  </a:solidFill>
                  <a:effectLst/>
                  <a:uLnTx/>
                  <a:uFillTx/>
                  <a:latin typeface="IBM Plex Sans" panose="020B0503050000000000" pitchFamily="34" charset="0"/>
                  <a:ea typeface="MS PGothic" charset="-128"/>
                  <a:cs typeface="Times New Roman" charset="0"/>
                  <a:sym typeface="Times New Roman" charset="0"/>
                </a:rPr>
                <a:t>Prod. </a:t>
              </a:r>
              <a:r>
                <a:rPr kumimoji="0" lang="en-US" sz="903" b="0" i="0" u="none" strike="noStrike" kern="0" cap="none" spc="0" normalizeH="0" baseline="0" noProof="0" dirty="0" err="1">
                  <a:ln>
                    <a:noFill/>
                  </a:ln>
                  <a:solidFill>
                    <a:prstClr val="black"/>
                  </a:solidFill>
                  <a:effectLst/>
                  <a:uLnTx/>
                  <a:uFillTx/>
                  <a:latin typeface="IBM Plex Sans" panose="020B0503050000000000" pitchFamily="34" charset="0"/>
                  <a:ea typeface="MS PGothic" charset="-128"/>
                  <a:cs typeface="Times New Roman" charset="0"/>
                  <a:sym typeface="Times New Roman" charset="0"/>
                </a:rPr>
                <a:t>Contas</a:t>
              </a:r>
              <a:r>
                <a:rPr kumimoji="0" lang="en-US" sz="903" b="0" i="0" u="none" strike="noStrike" kern="0" cap="none" spc="0" normalizeH="0" baseline="0" noProof="0" dirty="0">
                  <a:ln>
                    <a:noFill/>
                  </a:ln>
                  <a:solidFill>
                    <a:prstClr val="black"/>
                  </a:solidFill>
                  <a:effectLst/>
                  <a:uLnTx/>
                  <a:uFillTx/>
                  <a:latin typeface="IBM Plex Sans" panose="020B0503050000000000" pitchFamily="34" charset="0"/>
                  <a:ea typeface="MS PGothic" charset="-128"/>
                  <a:cs typeface="Times New Roman" charset="0"/>
                  <a:sym typeface="Times New Roman" charset="0"/>
                </a:rPr>
                <a:t> do </a:t>
              </a:r>
              <a:r>
                <a:rPr kumimoji="0" lang="en-US" sz="903" b="0" i="0" u="none" strike="noStrike" kern="0" cap="none" spc="0" normalizeH="0" baseline="0" noProof="0" dirty="0" err="1">
                  <a:ln>
                    <a:noFill/>
                  </a:ln>
                  <a:solidFill>
                    <a:prstClr val="black"/>
                  </a:solidFill>
                  <a:effectLst/>
                  <a:uLnTx/>
                  <a:uFillTx/>
                  <a:latin typeface="IBM Plex Sans" panose="020B0503050000000000" pitchFamily="34" charset="0"/>
                  <a:ea typeface="MS PGothic" charset="-128"/>
                  <a:cs typeface="Times New Roman" charset="0"/>
                  <a:sym typeface="Times New Roman" charset="0"/>
                </a:rPr>
                <a:t>Cliente</a:t>
              </a:r>
              <a:endParaRPr kumimoji="0" lang="en-US" sz="903" b="0" i="0" u="none" strike="noStrike" kern="0" cap="none" spc="0" normalizeH="0" baseline="0" noProof="0" dirty="0">
                <a:ln>
                  <a:noFill/>
                </a:ln>
                <a:solidFill>
                  <a:prstClr val="black"/>
                </a:solidFill>
                <a:effectLst/>
                <a:uLnTx/>
                <a:uFillTx/>
                <a:latin typeface="IBM Plex Sans" panose="020B0503050000000000" pitchFamily="34" charset="0"/>
                <a:ea typeface="MS PGothic" charset="-128"/>
                <a:cs typeface="Times New Roman" charset="0"/>
                <a:sym typeface="Times New Roman" charset="0"/>
              </a:endParaRPr>
            </a:p>
          </p:txBody>
        </p:sp>
      </p:grpSp>
      <p:sp>
        <p:nvSpPr>
          <p:cNvPr id="411" name="Rounded Rectangle 410">
            <a:extLst>
              <a:ext uri="{FF2B5EF4-FFF2-40B4-BE49-F238E27FC236}">
                <a16:creationId xmlns:a16="http://schemas.microsoft.com/office/drawing/2014/main" id="{306A353E-0AB9-9A48-BC13-C06EB57B4F7C}"/>
              </a:ext>
            </a:extLst>
          </p:cNvPr>
          <p:cNvSpPr/>
          <p:nvPr/>
        </p:nvSpPr>
        <p:spPr>
          <a:xfrm>
            <a:off x="209362" y="1758855"/>
            <a:ext cx="7962068" cy="39638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1016" b="0" i="0" u="none" strike="noStrike" kern="1200" cap="none" spc="0" normalizeH="0" baseline="0" noProof="0">
              <a:ln>
                <a:noFill/>
              </a:ln>
              <a:solidFill>
                <a:prstClr val="white"/>
              </a:solidFill>
              <a:effectLst/>
              <a:uLnTx/>
              <a:uFillTx/>
              <a:latin typeface="Calibri"/>
              <a:ea typeface="+mn-ea"/>
              <a:cs typeface="+mn-cs"/>
              <a:sym typeface="Times New Roman" charset="0"/>
            </a:endParaRPr>
          </a:p>
        </p:txBody>
      </p:sp>
      <p:sp>
        <p:nvSpPr>
          <p:cNvPr id="250" name="Rounded Rectangle 249">
            <a:extLst>
              <a:ext uri="{FF2B5EF4-FFF2-40B4-BE49-F238E27FC236}">
                <a16:creationId xmlns:a16="http://schemas.microsoft.com/office/drawing/2014/main" id="{40976E1C-6C5D-A94C-88E1-1EC6C476FFD0}"/>
              </a:ext>
            </a:extLst>
          </p:cNvPr>
          <p:cNvSpPr/>
          <p:nvPr/>
        </p:nvSpPr>
        <p:spPr>
          <a:xfrm>
            <a:off x="277903" y="1797070"/>
            <a:ext cx="7844641" cy="319003"/>
          </a:xfrm>
          <a:prstGeom prst="roundRect">
            <a:avLst/>
          </a:prstGeom>
          <a:solidFill>
            <a:srgbClr val="E4F2F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977" b="1" i="0" u="none" strike="noStrike" kern="1200" cap="none" spc="0" normalizeH="0" baseline="0" noProof="0" dirty="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Conta</a:t>
            </a:r>
          </a:p>
        </p:txBody>
      </p:sp>
      <p:sp>
        <p:nvSpPr>
          <p:cNvPr id="416" name="Rounded Rectangle 415">
            <a:extLst>
              <a:ext uri="{FF2B5EF4-FFF2-40B4-BE49-F238E27FC236}">
                <a16:creationId xmlns:a16="http://schemas.microsoft.com/office/drawing/2014/main" id="{C2253E01-3B2E-AD4C-8595-6418E880A091}"/>
              </a:ext>
            </a:extLst>
          </p:cNvPr>
          <p:cNvSpPr/>
          <p:nvPr/>
        </p:nvSpPr>
        <p:spPr>
          <a:xfrm>
            <a:off x="221038" y="2219526"/>
            <a:ext cx="997532" cy="2957230"/>
          </a:xfrm>
          <a:prstGeom prst="roundRect">
            <a:avLst>
              <a:gd name="adj" fmla="val 568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614" tIns="25807" rIns="51614" bIns="25807" numCol="1" spcCol="0" rtlCol="0" fromWordArt="0" anchor="ctr" anchorCtr="0" forceAA="0" compatLnSpc="1">
            <a:prstTxWarp prst="textNoShape">
              <a:avLst/>
            </a:prstTxWarp>
            <a:noAutofit/>
          </a:bodyP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1016" b="0" i="0" u="none" strike="noStrike" kern="1200" cap="none" spc="0" normalizeH="0" baseline="0" noProof="0" dirty="0">
              <a:ln>
                <a:noFill/>
              </a:ln>
              <a:solidFill>
                <a:prstClr val="white"/>
              </a:solidFill>
              <a:effectLst/>
              <a:uLnTx/>
              <a:uFillTx/>
              <a:latin typeface="Calibri"/>
              <a:ea typeface="+mn-ea"/>
              <a:cs typeface="+mn-cs"/>
              <a:sym typeface="Times New Roman" charset="0"/>
            </a:endParaRPr>
          </a:p>
        </p:txBody>
      </p:sp>
      <p:sp>
        <p:nvSpPr>
          <p:cNvPr id="427" name="Rounded Rectangle 426">
            <a:extLst>
              <a:ext uri="{FF2B5EF4-FFF2-40B4-BE49-F238E27FC236}">
                <a16:creationId xmlns:a16="http://schemas.microsoft.com/office/drawing/2014/main" id="{796C30BC-A0C0-5E41-A82D-F8EE88EFDBD5}"/>
              </a:ext>
            </a:extLst>
          </p:cNvPr>
          <p:cNvSpPr/>
          <p:nvPr/>
        </p:nvSpPr>
        <p:spPr>
          <a:xfrm>
            <a:off x="1245068" y="2219526"/>
            <a:ext cx="997532" cy="2957230"/>
          </a:xfrm>
          <a:prstGeom prst="roundRect">
            <a:avLst>
              <a:gd name="adj" fmla="val 568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614" tIns="25807" rIns="51614" bIns="25807" numCol="1" spcCol="0" rtlCol="0" fromWordArt="0" anchor="ctr" anchorCtr="0" forceAA="0" compatLnSpc="1">
            <a:prstTxWarp prst="textNoShape">
              <a:avLst/>
            </a:prstTxWarp>
            <a:noAutofit/>
          </a:bodyP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1016" b="0" i="0" u="none" strike="noStrike" kern="1200" cap="none" spc="0" normalizeH="0" baseline="0" noProof="0" dirty="0">
              <a:ln>
                <a:noFill/>
              </a:ln>
              <a:solidFill>
                <a:prstClr val="white"/>
              </a:solidFill>
              <a:effectLst/>
              <a:uLnTx/>
              <a:uFillTx/>
              <a:latin typeface="Calibri"/>
              <a:ea typeface="+mn-ea"/>
              <a:cs typeface="+mn-cs"/>
              <a:sym typeface="Times New Roman" charset="0"/>
            </a:endParaRPr>
          </a:p>
        </p:txBody>
      </p:sp>
      <p:sp>
        <p:nvSpPr>
          <p:cNvPr id="438" name="Rounded Rectangle 437">
            <a:extLst>
              <a:ext uri="{FF2B5EF4-FFF2-40B4-BE49-F238E27FC236}">
                <a16:creationId xmlns:a16="http://schemas.microsoft.com/office/drawing/2014/main" id="{997090BB-C8DF-614F-9370-BF9D262D8FFE}"/>
              </a:ext>
            </a:extLst>
          </p:cNvPr>
          <p:cNvSpPr/>
          <p:nvPr/>
        </p:nvSpPr>
        <p:spPr>
          <a:xfrm>
            <a:off x="2280999" y="2219526"/>
            <a:ext cx="997532" cy="2957230"/>
          </a:xfrm>
          <a:prstGeom prst="roundRect">
            <a:avLst>
              <a:gd name="adj" fmla="val 568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614" tIns="25807" rIns="51614" bIns="25807" numCol="1" spcCol="0" rtlCol="0" fromWordArt="0" anchor="ctr" anchorCtr="0" forceAA="0" compatLnSpc="1">
            <a:prstTxWarp prst="textNoShape">
              <a:avLst/>
            </a:prstTxWarp>
            <a:noAutofit/>
          </a:bodyP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1016" b="0" i="0" u="none" strike="noStrike" kern="1200" cap="none" spc="0" normalizeH="0" baseline="0" noProof="0" dirty="0">
              <a:ln>
                <a:noFill/>
              </a:ln>
              <a:solidFill>
                <a:prstClr val="white"/>
              </a:solidFill>
              <a:effectLst/>
              <a:uLnTx/>
              <a:uFillTx/>
              <a:latin typeface="Calibri"/>
              <a:ea typeface="+mn-ea"/>
              <a:cs typeface="+mn-cs"/>
              <a:sym typeface="Times New Roman" charset="0"/>
            </a:endParaRPr>
          </a:p>
        </p:txBody>
      </p:sp>
      <p:sp>
        <p:nvSpPr>
          <p:cNvPr id="449" name="Rounded Rectangle 448">
            <a:extLst>
              <a:ext uri="{FF2B5EF4-FFF2-40B4-BE49-F238E27FC236}">
                <a16:creationId xmlns:a16="http://schemas.microsoft.com/office/drawing/2014/main" id="{B58130B2-BAAB-2344-8FD7-1574031A913D}"/>
              </a:ext>
            </a:extLst>
          </p:cNvPr>
          <p:cNvSpPr/>
          <p:nvPr/>
        </p:nvSpPr>
        <p:spPr>
          <a:xfrm>
            <a:off x="3310070" y="2219526"/>
            <a:ext cx="997532" cy="2957230"/>
          </a:xfrm>
          <a:prstGeom prst="roundRect">
            <a:avLst>
              <a:gd name="adj" fmla="val 568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614" tIns="25807" rIns="51614" bIns="25807" numCol="1" spcCol="0" rtlCol="0" fromWordArt="0" anchor="ctr" anchorCtr="0" forceAA="0" compatLnSpc="1">
            <a:prstTxWarp prst="textNoShape">
              <a:avLst/>
            </a:prstTxWarp>
            <a:noAutofit/>
          </a:bodyP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1016" b="0" i="0" u="none" strike="noStrike" kern="1200" cap="none" spc="0" normalizeH="0" baseline="0" noProof="0" dirty="0">
              <a:ln>
                <a:noFill/>
              </a:ln>
              <a:solidFill>
                <a:prstClr val="white"/>
              </a:solidFill>
              <a:effectLst/>
              <a:uLnTx/>
              <a:uFillTx/>
              <a:latin typeface="Calibri"/>
              <a:ea typeface="+mn-ea"/>
              <a:cs typeface="+mn-cs"/>
              <a:sym typeface="Times New Roman" charset="0"/>
            </a:endParaRPr>
          </a:p>
        </p:txBody>
      </p:sp>
      <p:sp>
        <p:nvSpPr>
          <p:cNvPr id="460" name="Rounded Rectangle 459">
            <a:extLst>
              <a:ext uri="{FF2B5EF4-FFF2-40B4-BE49-F238E27FC236}">
                <a16:creationId xmlns:a16="http://schemas.microsoft.com/office/drawing/2014/main" id="{6793D4CC-34A7-2D42-A469-147E98F1A68B}"/>
              </a:ext>
            </a:extLst>
          </p:cNvPr>
          <p:cNvSpPr/>
          <p:nvPr/>
        </p:nvSpPr>
        <p:spPr>
          <a:xfrm>
            <a:off x="4336773" y="2223834"/>
            <a:ext cx="997532" cy="2957230"/>
          </a:xfrm>
          <a:prstGeom prst="roundRect">
            <a:avLst>
              <a:gd name="adj" fmla="val 568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614" tIns="25807" rIns="51614" bIns="25807" numCol="1" spcCol="0" rtlCol="0" fromWordArt="0" anchor="ctr" anchorCtr="0" forceAA="0" compatLnSpc="1">
            <a:prstTxWarp prst="textNoShape">
              <a:avLst/>
            </a:prstTxWarp>
            <a:noAutofit/>
          </a:bodyP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1016" b="0" i="0" u="none" strike="noStrike" kern="1200" cap="none" spc="0" normalizeH="0" baseline="0" noProof="0" dirty="0">
              <a:ln>
                <a:noFill/>
              </a:ln>
              <a:solidFill>
                <a:prstClr val="white"/>
              </a:solidFill>
              <a:effectLst/>
              <a:uLnTx/>
              <a:uFillTx/>
              <a:latin typeface="Calibri"/>
              <a:ea typeface="+mn-ea"/>
              <a:cs typeface="+mn-cs"/>
              <a:sym typeface="Times New Roman" charset="0"/>
            </a:endParaRPr>
          </a:p>
        </p:txBody>
      </p:sp>
      <p:sp>
        <p:nvSpPr>
          <p:cNvPr id="471" name="Rounded Rectangle 470">
            <a:extLst>
              <a:ext uri="{FF2B5EF4-FFF2-40B4-BE49-F238E27FC236}">
                <a16:creationId xmlns:a16="http://schemas.microsoft.com/office/drawing/2014/main" id="{5A5E9233-CE2B-1641-982D-FAA4D0595380}"/>
              </a:ext>
            </a:extLst>
          </p:cNvPr>
          <p:cNvSpPr/>
          <p:nvPr/>
        </p:nvSpPr>
        <p:spPr>
          <a:xfrm>
            <a:off x="5370518" y="2219526"/>
            <a:ext cx="997532" cy="2957230"/>
          </a:xfrm>
          <a:prstGeom prst="roundRect">
            <a:avLst>
              <a:gd name="adj" fmla="val 568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614" tIns="25807" rIns="51614" bIns="25807" numCol="1" spcCol="0" rtlCol="0" fromWordArt="0" anchor="ctr" anchorCtr="0" forceAA="0" compatLnSpc="1">
            <a:prstTxWarp prst="textNoShape">
              <a:avLst/>
            </a:prstTxWarp>
            <a:noAutofit/>
          </a:bodyP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1016" b="0" i="0" u="none" strike="noStrike" kern="1200" cap="none" spc="0" normalizeH="0" baseline="0" noProof="0" dirty="0">
              <a:ln>
                <a:noFill/>
              </a:ln>
              <a:solidFill>
                <a:prstClr val="white"/>
              </a:solidFill>
              <a:effectLst/>
              <a:uLnTx/>
              <a:uFillTx/>
              <a:latin typeface="Calibri"/>
              <a:ea typeface="+mn-ea"/>
              <a:cs typeface="+mn-cs"/>
              <a:sym typeface="Times New Roman" charset="0"/>
            </a:endParaRPr>
          </a:p>
        </p:txBody>
      </p:sp>
      <p:sp>
        <p:nvSpPr>
          <p:cNvPr id="482" name="Rounded Rectangle 481">
            <a:extLst>
              <a:ext uri="{FF2B5EF4-FFF2-40B4-BE49-F238E27FC236}">
                <a16:creationId xmlns:a16="http://schemas.microsoft.com/office/drawing/2014/main" id="{A3D8AA1F-42FD-2B43-B65A-848D824A569C}"/>
              </a:ext>
            </a:extLst>
          </p:cNvPr>
          <p:cNvSpPr/>
          <p:nvPr/>
        </p:nvSpPr>
        <p:spPr>
          <a:xfrm>
            <a:off x="6399121" y="2219526"/>
            <a:ext cx="997532" cy="2957230"/>
          </a:xfrm>
          <a:prstGeom prst="roundRect">
            <a:avLst>
              <a:gd name="adj" fmla="val 568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614" tIns="25807" rIns="51614" bIns="25807" numCol="1" spcCol="0" rtlCol="0" fromWordArt="0" anchor="ctr" anchorCtr="0" forceAA="0" compatLnSpc="1">
            <a:prstTxWarp prst="textNoShape">
              <a:avLst/>
            </a:prstTxWarp>
            <a:noAutofit/>
          </a:bodyP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1016" b="0" i="0" u="none" strike="noStrike" kern="1200" cap="none" spc="0" normalizeH="0" baseline="0" noProof="0" dirty="0">
              <a:ln>
                <a:noFill/>
              </a:ln>
              <a:solidFill>
                <a:prstClr val="white"/>
              </a:solidFill>
              <a:effectLst/>
              <a:uLnTx/>
              <a:uFillTx/>
              <a:latin typeface="Calibri"/>
              <a:ea typeface="+mn-ea"/>
              <a:cs typeface="+mn-cs"/>
              <a:sym typeface="Times New Roman" charset="0"/>
            </a:endParaRPr>
          </a:p>
        </p:txBody>
      </p:sp>
      <p:sp>
        <p:nvSpPr>
          <p:cNvPr id="493" name="Rounded Rectangle 492">
            <a:extLst>
              <a:ext uri="{FF2B5EF4-FFF2-40B4-BE49-F238E27FC236}">
                <a16:creationId xmlns:a16="http://schemas.microsoft.com/office/drawing/2014/main" id="{E6B805D9-2522-3F4A-ACBA-3AC68238F712}"/>
              </a:ext>
            </a:extLst>
          </p:cNvPr>
          <p:cNvSpPr/>
          <p:nvPr/>
        </p:nvSpPr>
        <p:spPr>
          <a:xfrm>
            <a:off x="7604039" y="2218319"/>
            <a:ext cx="341644" cy="2962745"/>
          </a:xfrm>
          <a:prstGeom prst="roundRect">
            <a:avLst>
              <a:gd name="adj" fmla="val 568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614" tIns="25807" rIns="51614" bIns="25807" numCol="1" spcCol="0" rtlCol="0" fromWordArt="0" anchor="ctr" anchorCtr="0" forceAA="0" compatLnSpc="1">
            <a:prstTxWarp prst="textNoShape">
              <a:avLst/>
            </a:prstTxWarp>
            <a:noAutofit/>
          </a:bodyP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1016" b="0" i="0" u="none" strike="noStrike" kern="1200" cap="none" spc="0" normalizeH="0" baseline="0" noProof="0" dirty="0">
              <a:ln>
                <a:noFill/>
              </a:ln>
              <a:solidFill>
                <a:prstClr val="white"/>
              </a:solidFill>
              <a:effectLst/>
              <a:uLnTx/>
              <a:uFillTx/>
              <a:latin typeface="Calibri"/>
              <a:ea typeface="+mn-ea"/>
              <a:cs typeface="+mn-cs"/>
              <a:sym typeface="Times New Roman" charset="0"/>
            </a:endParaRPr>
          </a:p>
        </p:txBody>
      </p:sp>
      <p:grpSp>
        <p:nvGrpSpPr>
          <p:cNvPr id="251" name="Group 250">
            <a:extLst>
              <a:ext uri="{FF2B5EF4-FFF2-40B4-BE49-F238E27FC236}">
                <a16:creationId xmlns:a16="http://schemas.microsoft.com/office/drawing/2014/main" id="{ACCC8E32-0C34-C045-A9E0-18E0E0195153}"/>
              </a:ext>
            </a:extLst>
          </p:cNvPr>
          <p:cNvGrpSpPr/>
          <p:nvPr/>
        </p:nvGrpSpPr>
        <p:grpSpPr>
          <a:xfrm>
            <a:off x="224649" y="2139068"/>
            <a:ext cx="978410" cy="2994055"/>
            <a:chOff x="322794" y="3911315"/>
            <a:chExt cx="1764000" cy="5856626"/>
          </a:xfrm>
        </p:grpSpPr>
        <p:grpSp>
          <p:nvGrpSpPr>
            <p:cNvPr id="330" name="Group 329">
              <a:extLst>
                <a:ext uri="{FF2B5EF4-FFF2-40B4-BE49-F238E27FC236}">
                  <a16:creationId xmlns:a16="http://schemas.microsoft.com/office/drawing/2014/main" id="{5EA52905-C038-B847-955C-D2F698ABE1AC}"/>
                </a:ext>
              </a:extLst>
            </p:cNvPr>
            <p:cNvGrpSpPr/>
            <p:nvPr/>
          </p:nvGrpSpPr>
          <p:grpSpPr>
            <a:xfrm>
              <a:off x="345626" y="3911315"/>
              <a:ext cx="1718336" cy="5856626"/>
              <a:chOff x="3821093" y="3911315"/>
              <a:chExt cx="1718336" cy="5856626"/>
            </a:xfrm>
          </p:grpSpPr>
          <p:sp>
            <p:nvSpPr>
              <p:cNvPr id="332" name="Rounded Rectangle 331">
                <a:extLst>
                  <a:ext uri="{FF2B5EF4-FFF2-40B4-BE49-F238E27FC236}">
                    <a16:creationId xmlns:a16="http://schemas.microsoft.com/office/drawing/2014/main" id="{811DF214-621F-A941-B939-88EB7CE32D43}"/>
                  </a:ext>
                </a:extLst>
              </p:cNvPr>
              <p:cNvSpPr/>
              <p:nvPr/>
            </p:nvSpPr>
            <p:spPr>
              <a:xfrm>
                <a:off x="3839836" y="4134444"/>
                <a:ext cx="1680851" cy="3616540"/>
              </a:xfrm>
              <a:prstGeom prst="roundRect">
                <a:avLst>
                  <a:gd name="adj" fmla="val 5687"/>
                </a:avLst>
              </a:prstGeom>
              <a:solidFill>
                <a:srgbClr val="E4F2F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977" b="1" i="0" u="none" strike="noStrike" kern="1200" cap="none" spc="0" normalizeH="0" baseline="0" noProof="0" dirty="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Conta Poupança</a:t>
                </a:r>
              </a:p>
            </p:txBody>
          </p:sp>
          <p:grpSp>
            <p:nvGrpSpPr>
              <p:cNvPr id="333" name="Group 332">
                <a:extLst>
                  <a:ext uri="{FF2B5EF4-FFF2-40B4-BE49-F238E27FC236}">
                    <a16:creationId xmlns:a16="http://schemas.microsoft.com/office/drawing/2014/main" id="{4B04A8D5-35FD-3740-BF9D-8747CADEFD73}"/>
                  </a:ext>
                </a:extLst>
              </p:cNvPr>
              <p:cNvGrpSpPr/>
              <p:nvPr/>
            </p:nvGrpSpPr>
            <p:grpSpPr>
              <a:xfrm>
                <a:off x="3821093" y="7978855"/>
                <a:ext cx="1718336" cy="1789086"/>
                <a:chOff x="3824842" y="7978855"/>
                <a:chExt cx="1718336" cy="1789086"/>
              </a:xfrm>
            </p:grpSpPr>
            <p:sp>
              <p:nvSpPr>
                <p:cNvPr id="336" name="Rounded Rectangle 335">
                  <a:extLst>
                    <a:ext uri="{FF2B5EF4-FFF2-40B4-BE49-F238E27FC236}">
                      <a16:creationId xmlns:a16="http://schemas.microsoft.com/office/drawing/2014/main" id="{793DCF47-3CB4-B241-BAD3-AB66FFC91C09}"/>
                    </a:ext>
                  </a:extLst>
                </p:cNvPr>
                <p:cNvSpPr/>
                <p:nvPr/>
              </p:nvSpPr>
              <p:spPr>
                <a:xfrm>
                  <a:off x="3824842" y="7978855"/>
                  <a:ext cx="1680850" cy="1789086"/>
                </a:xfrm>
                <a:prstGeom prst="roundRect">
                  <a:avLst>
                    <a:gd name="adj" fmla="val 6292"/>
                  </a:avLst>
                </a:prstGeom>
                <a:solidFill>
                  <a:srgbClr val="E4F2F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grpSp>
              <p:nvGrpSpPr>
                <p:cNvPr id="337" name="Group 336">
                  <a:extLst>
                    <a:ext uri="{FF2B5EF4-FFF2-40B4-BE49-F238E27FC236}">
                      <a16:creationId xmlns:a16="http://schemas.microsoft.com/office/drawing/2014/main" id="{07EE6074-B189-9B4B-B76F-45E6C29EC49B}"/>
                    </a:ext>
                  </a:extLst>
                </p:cNvPr>
                <p:cNvGrpSpPr/>
                <p:nvPr/>
              </p:nvGrpSpPr>
              <p:grpSpPr>
                <a:xfrm>
                  <a:off x="3945858" y="8071928"/>
                  <a:ext cx="1597320" cy="972669"/>
                  <a:chOff x="3945858" y="8071928"/>
                  <a:chExt cx="1597320" cy="972669"/>
                </a:xfrm>
              </p:grpSpPr>
              <p:sp>
                <p:nvSpPr>
                  <p:cNvPr id="338" name="TextBox 337">
                    <a:extLst>
                      <a:ext uri="{FF2B5EF4-FFF2-40B4-BE49-F238E27FC236}">
                        <a16:creationId xmlns:a16="http://schemas.microsoft.com/office/drawing/2014/main" id="{6BCF9F80-BD35-044E-9C06-E4D361A2C605}"/>
                      </a:ext>
                    </a:extLst>
                  </p:cNvPr>
                  <p:cNvSpPr txBox="1"/>
                  <p:nvPr/>
                </p:nvSpPr>
                <p:spPr>
                  <a:xfrm>
                    <a:off x="4197469" y="8071928"/>
                    <a:ext cx="1345709" cy="972669"/>
                  </a:xfrm>
                  <a:prstGeom prst="rect">
                    <a:avLst/>
                  </a:prstGeom>
                  <a:noFill/>
                </p:spPr>
                <p:txBody>
                  <a:bodyPr wrap="square" rIns="20320" rtlCol="0">
                    <a:spAutoFit/>
                  </a:bodyPr>
                  <a:lstStyle/>
                  <a:p>
                    <a:pPr marL="0" marR="0" lvl="0" indent="0" algn="l" defTabSz="516179" rtl="0" eaLnBrk="0" fontAlgn="base" latinLnBrk="0" hangingPunct="0">
                      <a:lnSpc>
                        <a:spcPct val="100000"/>
                      </a:lnSpc>
                      <a:spcBef>
                        <a:spcPct val="0"/>
                      </a:spcBef>
                      <a:spcAft>
                        <a:spcPct val="0"/>
                      </a:spcAft>
                      <a:buClrTx/>
                      <a:buSzTx/>
                      <a:buFontTx/>
                      <a:buNone/>
                      <a:tabLst/>
                      <a:defRPr/>
                    </a:pPr>
                    <a:r>
                      <a:rPr kumimoji="0" lang="en-BR" sz="6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&lt;&lt;Ledger&gt;&gt;</a:t>
                    </a:r>
                  </a:p>
                  <a:p>
                    <a:pPr marL="0" marR="0" lvl="0" indent="0" algn="l" defTabSz="516179" rtl="0" eaLnBrk="0" fontAlgn="base" latinLnBrk="0" hangingPunct="0">
                      <a:lnSpc>
                        <a:spcPct val="100000"/>
                      </a:lnSpc>
                      <a:spcBef>
                        <a:spcPct val="0"/>
                      </a:spcBef>
                      <a:spcAft>
                        <a:spcPct val="0"/>
                      </a:spcAft>
                      <a:buClrTx/>
                      <a:buSzTx/>
                      <a:buFontTx/>
                      <a:buNone/>
                      <a:tabLst/>
                      <a:defRPr/>
                    </a:pPr>
                    <a:r>
                      <a:rPr kumimoji="0" lang="en-BR" sz="9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Conta Poupança</a:t>
                    </a:r>
                  </a:p>
                </p:txBody>
              </p:sp>
              <p:pic>
                <p:nvPicPr>
                  <p:cNvPr id="339" name="Picture 338" descr="A picture containing drawing&#10;&#10;Description automatically generated">
                    <a:extLst>
                      <a:ext uri="{FF2B5EF4-FFF2-40B4-BE49-F238E27FC236}">
                        <a16:creationId xmlns:a16="http://schemas.microsoft.com/office/drawing/2014/main" id="{EB0875E0-9E80-5444-8653-EBF81BD0C4F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45858" y="8112721"/>
                    <a:ext cx="252000" cy="308942"/>
                  </a:xfrm>
                  <a:prstGeom prst="rect">
                    <a:avLst/>
                  </a:prstGeom>
                </p:spPr>
              </p:pic>
            </p:grpSp>
          </p:grpSp>
          <p:sp>
            <p:nvSpPr>
              <p:cNvPr id="334" name="Triangle 333">
                <a:extLst>
                  <a:ext uri="{FF2B5EF4-FFF2-40B4-BE49-F238E27FC236}">
                    <a16:creationId xmlns:a16="http://schemas.microsoft.com/office/drawing/2014/main" id="{E6BF8B54-4F51-534F-8B42-0EC82630793D}"/>
                  </a:ext>
                </a:extLst>
              </p:cNvPr>
              <p:cNvSpPr/>
              <p:nvPr/>
            </p:nvSpPr>
            <p:spPr>
              <a:xfrm rot="10800000">
                <a:off x="4608254" y="3911315"/>
                <a:ext cx="144016" cy="181771"/>
              </a:xfrm>
              <a:prstGeom prst="triangle">
                <a:avLst/>
              </a:prstGeom>
              <a:solidFill>
                <a:srgbClr val="044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sp>
            <p:nvSpPr>
              <p:cNvPr id="335" name="Triangle 334">
                <a:extLst>
                  <a:ext uri="{FF2B5EF4-FFF2-40B4-BE49-F238E27FC236}">
                    <a16:creationId xmlns:a16="http://schemas.microsoft.com/office/drawing/2014/main" id="{9CC17D0C-2A8A-2F48-BF8A-629712A8D2DA}"/>
                  </a:ext>
                </a:extLst>
              </p:cNvPr>
              <p:cNvSpPr/>
              <p:nvPr/>
            </p:nvSpPr>
            <p:spPr>
              <a:xfrm rot="10800000">
                <a:off x="4608254" y="7764960"/>
                <a:ext cx="144016" cy="181771"/>
              </a:xfrm>
              <a:prstGeom prst="triangle">
                <a:avLst/>
              </a:prstGeom>
              <a:solidFill>
                <a:srgbClr val="044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grpSp>
        <p:sp>
          <p:nvSpPr>
            <p:cNvPr id="331" name="TextBox 330">
              <a:extLst>
                <a:ext uri="{FF2B5EF4-FFF2-40B4-BE49-F238E27FC236}">
                  <a16:creationId xmlns:a16="http://schemas.microsoft.com/office/drawing/2014/main" id="{7F1DD407-61CA-3A48-965D-B639AFCB8104}"/>
                </a:ext>
              </a:extLst>
            </p:cNvPr>
            <p:cNvSpPr txBox="1"/>
            <p:nvPr/>
          </p:nvSpPr>
          <p:spPr>
            <a:xfrm>
              <a:off x="322794" y="4140713"/>
              <a:ext cx="1764000" cy="384427"/>
            </a:xfrm>
            <a:prstGeom prst="rect">
              <a:avLst/>
            </a:prstGeom>
            <a:noFill/>
          </p:spPr>
          <p:txBody>
            <a:bodyPr wrap="square" lIns="20320" rIns="20320" rtlCol="0">
              <a:spAutoFit/>
            </a:bodyPr>
            <a:lstStyle>
              <a:defPPr>
                <a:defRPr lang="en-US"/>
              </a:defPPr>
              <a:lvl1pPr marL="0" marR="0" lvl="0" indent="0" defTabSz="914400" latinLnBrk="0">
                <a:lnSpc>
                  <a:spcPct val="100000"/>
                </a:lnSpc>
                <a:buClrTx/>
                <a:buSzTx/>
                <a:buFontTx/>
                <a:buNone/>
                <a:tabLst/>
                <a:defRPr kumimoji="0" sz="1730" b="1" i="0" u="none" strike="noStrike" cap="none" spc="0" normalizeH="0" baseline="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defRPr>
              </a:lvl1pP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6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&lt;&lt;Prod. de Conta&gt;&gt;</a:t>
              </a:r>
            </a:p>
          </p:txBody>
        </p:sp>
      </p:grpSp>
      <p:grpSp>
        <p:nvGrpSpPr>
          <p:cNvPr id="252" name="Group 251">
            <a:extLst>
              <a:ext uri="{FF2B5EF4-FFF2-40B4-BE49-F238E27FC236}">
                <a16:creationId xmlns:a16="http://schemas.microsoft.com/office/drawing/2014/main" id="{A0F3B381-F99A-F142-BED4-A3D7861BEAA5}"/>
              </a:ext>
            </a:extLst>
          </p:cNvPr>
          <p:cNvGrpSpPr/>
          <p:nvPr/>
        </p:nvGrpSpPr>
        <p:grpSpPr>
          <a:xfrm>
            <a:off x="1255706" y="2139068"/>
            <a:ext cx="978410" cy="2994055"/>
            <a:chOff x="2122994" y="3904588"/>
            <a:chExt cx="1764000" cy="5856626"/>
          </a:xfrm>
        </p:grpSpPr>
        <p:grpSp>
          <p:nvGrpSpPr>
            <p:cNvPr id="320" name="Group 319">
              <a:extLst>
                <a:ext uri="{FF2B5EF4-FFF2-40B4-BE49-F238E27FC236}">
                  <a16:creationId xmlns:a16="http://schemas.microsoft.com/office/drawing/2014/main" id="{53CC9B46-6C63-D947-A4E0-9B59221AE86C}"/>
                </a:ext>
              </a:extLst>
            </p:cNvPr>
            <p:cNvGrpSpPr/>
            <p:nvPr/>
          </p:nvGrpSpPr>
          <p:grpSpPr>
            <a:xfrm>
              <a:off x="2145826" y="3904588"/>
              <a:ext cx="1718336" cy="5856626"/>
              <a:chOff x="3821093" y="3911315"/>
              <a:chExt cx="1718336" cy="5856626"/>
            </a:xfrm>
          </p:grpSpPr>
          <p:sp>
            <p:nvSpPr>
              <p:cNvPr id="322" name="Rounded Rectangle 321">
                <a:extLst>
                  <a:ext uri="{FF2B5EF4-FFF2-40B4-BE49-F238E27FC236}">
                    <a16:creationId xmlns:a16="http://schemas.microsoft.com/office/drawing/2014/main" id="{77AD5789-9A4C-3B40-A73A-471482498DF5}"/>
                  </a:ext>
                </a:extLst>
              </p:cNvPr>
              <p:cNvSpPr/>
              <p:nvPr/>
            </p:nvSpPr>
            <p:spPr>
              <a:xfrm>
                <a:off x="3839836" y="4134444"/>
                <a:ext cx="1680851" cy="3616540"/>
              </a:xfrm>
              <a:prstGeom prst="roundRect">
                <a:avLst>
                  <a:gd name="adj" fmla="val 5687"/>
                </a:avLst>
              </a:prstGeom>
              <a:solidFill>
                <a:srgbClr val="E4F2F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977" b="1" i="0" u="none" strike="noStrike" kern="1200" cap="none" spc="0" normalizeH="0" baseline="0" noProof="0" dirty="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Conta Corrente</a:t>
                </a:r>
              </a:p>
            </p:txBody>
          </p:sp>
          <p:grpSp>
            <p:nvGrpSpPr>
              <p:cNvPr id="323" name="Group 322">
                <a:extLst>
                  <a:ext uri="{FF2B5EF4-FFF2-40B4-BE49-F238E27FC236}">
                    <a16:creationId xmlns:a16="http://schemas.microsoft.com/office/drawing/2014/main" id="{ACD2F248-3958-FB4B-ADCC-F9CB4908E92D}"/>
                  </a:ext>
                </a:extLst>
              </p:cNvPr>
              <p:cNvGrpSpPr/>
              <p:nvPr/>
            </p:nvGrpSpPr>
            <p:grpSpPr>
              <a:xfrm>
                <a:off x="3821093" y="7978855"/>
                <a:ext cx="1718336" cy="1789086"/>
                <a:chOff x="3824842" y="7978855"/>
                <a:chExt cx="1718336" cy="1789086"/>
              </a:xfrm>
            </p:grpSpPr>
            <p:sp>
              <p:nvSpPr>
                <p:cNvPr id="326" name="Rounded Rectangle 325">
                  <a:extLst>
                    <a:ext uri="{FF2B5EF4-FFF2-40B4-BE49-F238E27FC236}">
                      <a16:creationId xmlns:a16="http://schemas.microsoft.com/office/drawing/2014/main" id="{724A2BEE-32FF-A743-B923-5882B2E21B7D}"/>
                    </a:ext>
                  </a:extLst>
                </p:cNvPr>
                <p:cNvSpPr/>
                <p:nvPr/>
              </p:nvSpPr>
              <p:spPr>
                <a:xfrm>
                  <a:off x="3824842" y="7978855"/>
                  <a:ext cx="1680850" cy="1789086"/>
                </a:xfrm>
                <a:prstGeom prst="roundRect">
                  <a:avLst>
                    <a:gd name="adj" fmla="val 6292"/>
                  </a:avLst>
                </a:prstGeom>
                <a:solidFill>
                  <a:srgbClr val="E4F2F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grpSp>
              <p:nvGrpSpPr>
                <p:cNvPr id="327" name="Group 326">
                  <a:extLst>
                    <a:ext uri="{FF2B5EF4-FFF2-40B4-BE49-F238E27FC236}">
                      <a16:creationId xmlns:a16="http://schemas.microsoft.com/office/drawing/2014/main" id="{1B3824F8-72EC-0845-A7C3-746FACC45212}"/>
                    </a:ext>
                  </a:extLst>
                </p:cNvPr>
                <p:cNvGrpSpPr/>
                <p:nvPr/>
              </p:nvGrpSpPr>
              <p:grpSpPr>
                <a:xfrm>
                  <a:off x="3930820" y="8071928"/>
                  <a:ext cx="1612358" cy="972669"/>
                  <a:chOff x="3930820" y="8071928"/>
                  <a:chExt cx="1612358" cy="972669"/>
                </a:xfrm>
              </p:grpSpPr>
              <p:sp>
                <p:nvSpPr>
                  <p:cNvPr id="328" name="TextBox 327">
                    <a:extLst>
                      <a:ext uri="{FF2B5EF4-FFF2-40B4-BE49-F238E27FC236}">
                        <a16:creationId xmlns:a16="http://schemas.microsoft.com/office/drawing/2014/main" id="{B71E0DEF-A864-8F40-9AEA-D1D095EE7083}"/>
                      </a:ext>
                    </a:extLst>
                  </p:cNvPr>
                  <p:cNvSpPr txBox="1"/>
                  <p:nvPr/>
                </p:nvSpPr>
                <p:spPr>
                  <a:xfrm>
                    <a:off x="4197471" y="8071928"/>
                    <a:ext cx="1345707" cy="972669"/>
                  </a:xfrm>
                  <a:prstGeom prst="rect">
                    <a:avLst/>
                  </a:prstGeom>
                  <a:noFill/>
                </p:spPr>
                <p:txBody>
                  <a:bodyPr wrap="square" rtlCol="0">
                    <a:spAutoFit/>
                  </a:bodyPr>
                  <a:lstStyle/>
                  <a:p>
                    <a:pPr marL="0" marR="0" lvl="0" indent="0" algn="l" defTabSz="516179" rtl="0" eaLnBrk="0" fontAlgn="base" latinLnBrk="0" hangingPunct="0">
                      <a:lnSpc>
                        <a:spcPct val="100000"/>
                      </a:lnSpc>
                      <a:spcBef>
                        <a:spcPct val="0"/>
                      </a:spcBef>
                      <a:spcAft>
                        <a:spcPct val="0"/>
                      </a:spcAft>
                      <a:buClrTx/>
                      <a:buSzTx/>
                      <a:buFontTx/>
                      <a:buNone/>
                      <a:tabLst/>
                      <a:defRPr/>
                    </a:pPr>
                    <a:r>
                      <a:rPr kumimoji="0" lang="en-BR" sz="6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&lt;&lt;Ledger&gt;&gt;</a:t>
                    </a:r>
                  </a:p>
                  <a:p>
                    <a:pPr marL="0" marR="0" lvl="0" indent="0" algn="l" defTabSz="516179" rtl="0" eaLnBrk="0" fontAlgn="base" latinLnBrk="0" hangingPunct="0">
                      <a:lnSpc>
                        <a:spcPct val="100000"/>
                      </a:lnSpc>
                      <a:spcBef>
                        <a:spcPct val="0"/>
                      </a:spcBef>
                      <a:spcAft>
                        <a:spcPct val="0"/>
                      </a:spcAft>
                      <a:buClrTx/>
                      <a:buSzTx/>
                      <a:buFontTx/>
                      <a:buNone/>
                      <a:tabLst/>
                      <a:defRPr/>
                    </a:pPr>
                    <a:r>
                      <a:rPr kumimoji="0" lang="en-BR" sz="9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Conta Corrente</a:t>
                    </a:r>
                  </a:p>
                </p:txBody>
              </p:sp>
              <p:pic>
                <p:nvPicPr>
                  <p:cNvPr id="329" name="Picture 328" descr="A picture containing drawing&#10;&#10;Description automatically generated">
                    <a:extLst>
                      <a:ext uri="{FF2B5EF4-FFF2-40B4-BE49-F238E27FC236}">
                        <a16:creationId xmlns:a16="http://schemas.microsoft.com/office/drawing/2014/main" id="{F08F5FC2-3A4E-FD4B-961E-598FE9DC732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30820" y="8112721"/>
                    <a:ext cx="252000" cy="308942"/>
                  </a:xfrm>
                  <a:prstGeom prst="rect">
                    <a:avLst/>
                  </a:prstGeom>
                </p:spPr>
              </p:pic>
            </p:grpSp>
          </p:grpSp>
          <p:sp>
            <p:nvSpPr>
              <p:cNvPr id="324" name="Triangle 323">
                <a:extLst>
                  <a:ext uri="{FF2B5EF4-FFF2-40B4-BE49-F238E27FC236}">
                    <a16:creationId xmlns:a16="http://schemas.microsoft.com/office/drawing/2014/main" id="{CFF97A1E-C048-0A45-9426-FD342436B561}"/>
                  </a:ext>
                </a:extLst>
              </p:cNvPr>
              <p:cNvSpPr/>
              <p:nvPr/>
            </p:nvSpPr>
            <p:spPr>
              <a:xfrm rot="10800000">
                <a:off x="4608254" y="3911315"/>
                <a:ext cx="144016" cy="181771"/>
              </a:xfrm>
              <a:prstGeom prst="triangle">
                <a:avLst/>
              </a:prstGeom>
              <a:solidFill>
                <a:srgbClr val="044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sp>
            <p:nvSpPr>
              <p:cNvPr id="325" name="Triangle 324">
                <a:extLst>
                  <a:ext uri="{FF2B5EF4-FFF2-40B4-BE49-F238E27FC236}">
                    <a16:creationId xmlns:a16="http://schemas.microsoft.com/office/drawing/2014/main" id="{59DC0153-D5CC-6047-8B10-13D288D755C6}"/>
                  </a:ext>
                </a:extLst>
              </p:cNvPr>
              <p:cNvSpPr/>
              <p:nvPr/>
            </p:nvSpPr>
            <p:spPr>
              <a:xfrm rot="10800000">
                <a:off x="4608254" y="7764960"/>
                <a:ext cx="144016" cy="181771"/>
              </a:xfrm>
              <a:prstGeom prst="triangle">
                <a:avLst/>
              </a:prstGeom>
              <a:solidFill>
                <a:srgbClr val="044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grpSp>
        <p:sp>
          <p:nvSpPr>
            <p:cNvPr id="321" name="TextBox 320">
              <a:extLst>
                <a:ext uri="{FF2B5EF4-FFF2-40B4-BE49-F238E27FC236}">
                  <a16:creationId xmlns:a16="http://schemas.microsoft.com/office/drawing/2014/main" id="{394444A8-C873-034B-8702-F1980A24B7F9}"/>
                </a:ext>
              </a:extLst>
            </p:cNvPr>
            <p:cNvSpPr txBox="1"/>
            <p:nvPr/>
          </p:nvSpPr>
          <p:spPr>
            <a:xfrm>
              <a:off x="2122994" y="4140713"/>
              <a:ext cx="1764000" cy="384427"/>
            </a:xfrm>
            <a:prstGeom prst="rect">
              <a:avLst/>
            </a:prstGeom>
            <a:noFill/>
          </p:spPr>
          <p:txBody>
            <a:bodyPr wrap="square" lIns="20320" rIns="20320" rtlCol="0">
              <a:spAutoFit/>
            </a:bodyPr>
            <a:lstStyle>
              <a:defPPr>
                <a:defRPr lang="en-US"/>
              </a:defPPr>
              <a:lvl1pPr marL="0" marR="0" lvl="0" indent="0" defTabSz="914400" latinLnBrk="0">
                <a:lnSpc>
                  <a:spcPct val="100000"/>
                </a:lnSpc>
                <a:buClrTx/>
                <a:buSzTx/>
                <a:buFontTx/>
                <a:buNone/>
                <a:tabLst/>
                <a:defRPr kumimoji="0" sz="1730" b="1" i="0" u="none" strike="noStrike" cap="none" spc="0" normalizeH="0" baseline="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defRPr>
              </a:lvl1pP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6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&lt;&lt;Prod. </a:t>
              </a:r>
              <a:r>
                <a:rPr kumimoji="0" lang="en-US" sz="6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D</a:t>
              </a:r>
              <a:r>
                <a:rPr kumimoji="0" lang="en-BR" sz="6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e Conta&gt;&gt;</a:t>
              </a:r>
            </a:p>
          </p:txBody>
        </p:sp>
      </p:grpSp>
      <p:grpSp>
        <p:nvGrpSpPr>
          <p:cNvPr id="253" name="Group 252">
            <a:extLst>
              <a:ext uri="{FF2B5EF4-FFF2-40B4-BE49-F238E27FC236}">
                <a16:creationId xmlns:a16="http://schemas.microsoft.com/office/drawing/2014/main" id="{4123DA1F-5310-804E-BC71-112E3D8B9DEE}"/>
              </a:ext>
            </a:extLst>
          </p:cNvPr>
          <p:cNvGrpSpPr/>
          <p:nvPr/>
        </p:nvGrpSpPr>
        <p:grpSpPr>
          <a:xfrm>
            <a:off x="2286763" y="2139068"/>
            <a:ext cx="978410" cy="2994055"/>
            <a:chOff x="3917494" y="3884789"/>
            <a:chExt cx="1764000" cy="5856626"/>
          </a:xfrm>
        </p:grpSpPr>
        <p:grpSp>
          <p:nvGrpSpPr>
            <p:cNvPr id="310" name="Group 309">
              <a:extLst>
                <a:ext uri="{FF2B5EF4-FFF2-40B4-BE49-F238E27FC236}">
                  <a16:creationId xmlns:a16="http://schemas.microsoft.com/office/drawing/2014/main" id="{69964637-C3E0-E349-9DB2-153C28AE8B7C}"/>
                </a:ext>
              </a:extLst>
            </p:cNvPr>
            <p:cNvGrpSpPr/>
            <p:nvPr/>
          </p:nvGrpSpPr>
          <p:grpSpPr>
            <a:xfrm>
              <a:off x="3940326" y="3884789"/>
              <a:ext cx="1718336" cy="5856626"/>
              <a:chOff x="3821093" y="3911315"/>
              <a:chExt cx="1718336" cy="5856626"/>
            </a:xfrm>
          </p:grpSpPr>
          <p:sp>
            <p:nvSpPr>
              <p:cNvPr id="312" name="Rounded Rectangle 311">
                <a:extLst>
                  <a:ext uri="{FF2B5EF4-FFF2-40B4-BE49-F238E27FC236}">
                    <a16:creationId xmlns:a16="http://schemas.microsoft.com/office/drawing/2014/main" id="{FBBA8AFB-88BE-5D40-BB70-E80301AD8D2A}"/>
                  </a:ext>
                </a:extLst>
              </p:cNvPr>
              <p:cNvSpPr/>
              <p:nvPr/>
            </p:nvSpPr>
            <p:spPr>
              <a:xfrm>
                <a:off x="3839836" y="4134444"/>
                <a:ext cx="1680851" cy="3616540"/>
              </a:xfrm>
              <a:prstGeom prst="roundRect">
                <a:avLst>
                  <a:gd name="adj" fmla="val 5687"/>
                </a:avLst>
              </a:prstGeom>
              <a:solidFill>
                <a:srgbClr val="E4F2F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977" b="1" i="0" u="none" strike="noStrike" kern="1200" cap="none" spc="0" normalizeH="0" baseline="0" noProof="0" dirty="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LIS</a:t>
                </a:r>
              </a:p>
            </p:txBody>
          </p:sp>
          <p:grpSp>
            <p:nvGrpSpPr>
              <p:cNvPr id="313" name="Group 312">
                <a:extLst>
                  <a:ext uri="{FF2B5EF4-FFF2-40B4-BE49-F238E27FC236}">
                    <a16:creationId xmlns:a16="http://schemas.microsoft.com/office/drawing/2014/main" id="{F1CA5F79-83FA-1C42-840A-F221CAF89C03}"/>
                  </a:ext>
                </a:extLst>
              </p:cNvPr>
              <p:cNvGrpSpPr/>
              <p:nvPr/>
            </p:nvGrpSpPr>
            <p:grpSpPr>
              <a:xfrm>
                <a:off x="3821093" y="7978855"/>
                <a:ext cx="1718336" cy="1789086"/>
                <a:chOff x="3824842" y="7978855"/>
                <a:chExt cx="1718336" cy="1789086"/>
              </a:xfrm>
            </p:grpSpPr>
            <p:sp>
              <p:nvSpPr>
                <p:cNvPr id="316" name="Rounded Rectangle 315">
                  <a:extLst>
                    <a:ext uri="{FF2B5EF4-FFF2-40B4-BE49-F238E27FC236}">
                      <a16:creationId xmlns:a16="http://schemas.microsoft.com/office/drawing/2014/main" id="{743E0865-8EB5-E445-8B8A-453404159742}"/>
                    </a:ext>
                  </a:extLst>
                </p:cNvPr>
                <p:cNvSpPr/>
                <p:nvPr/>
              </p:nvSpPr>
              <p:spPr>
                <a:xfrm>
                  <a:off x="3824842" y="7978855"/>
                  <a:ext cx="1680850" cy="1789086"/>
                </a:xfrm>
                <a:prstGeom prst="roundRect">
                  <a:avLst>
                    <a:gd name="adj" fmla="val 6292"/>
                  </a:avLst>
                </a:prstGeom>
                <a:solidFill>
                  <a:srgbClr val="E4F2F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grpSp>
              <p:nvGrpSpPr>
                <p:cNvPr id="317" name="Group 316">
                  <a:extLst>
                    <a:ext uri="{FF2B5EF4-FFF2-40B4-BE49-F238E27FC236}">
                      <a16:creationId xmlns:a16="http://schemas.microsoft.com/office/drawing/2014/main" id="{86101AD9-E0C1-E348-9F6E-64485E21F484}"/>
                    </a:ext>
                  </a:extLst>
                </p:cNvPr>
                <p:cNvGrpSpPr/>
                <p:nvPr/>
              </p:nvGrpSpPr>
              <p:grpSpPr>
                <a:xfrm>
                  <a:off x="3915782" y="8071928"/>
                  <a:ext cx="1627396" cy="678548"/>
                  <a:chOff x="3915782" y="8071928"/>
                  <a:chExt cx="1627396" cy="678548"/>
                </a:xfrm>
              </p:grpSpPr>
              <p:sp>
                <p:nvSpPr>
                  <p:cNvPr id="318" name="TextBox 317">
                    <a:extLst>
                      <a:ext uri="{FF2B5EF4-FFF2-40B4-BE49-F238E27FC236}">
                        <a16:creationId xmlns:a16="http://schemas.microsoft.com/office/drawing/2014/main" id="{F146A13F-4BF4-484E-AF75-5CF9B4C89793}"/>
                      </a:ext>
                    </a:extLst>
                  </p:cNvPr>
                  <p:cNvSpPr txBox="1"/>
                  <p:nvPr/>
                </p:nvSpPr>
                <p:spPr>
                  <a:xfrm>
                    <a:off x="4197469" y="8071928"/>
                    <a:ext cx="1345709" cy="678548"/>
                  </a:xfrm>
                  <a:prstGeom prst="rect">
                    <a:avLst/>
                  </a:prstGeom>
                  <a:noFill/>
                </p:spPr>
                <p:txBody>
                  <a:bodyPr wrap="square" rtlCol="0">
                    <a:spAutoFit/>
                  </a:bodyPr>
                  <a:lstStyle/>
                  <a:p>
                    <a:pPr marL="0" marR="0" lvl="0" indent="0" algn="l" defTabSz="516179" rtl="0" eaLnBrk="0" fontAlgn="base" latinLnBrk="0" hangingPunct="0">
                      <a:lnSpc>
                        <a:spcPct val="100000"/>
                      </a:lnSpc>
                      <a:spcBef>
                        <a:spcPct val="0"/>
                      </a:spcBef>
                      <a:spcAft>
                        <a:spcPct val="0"/>
                      </a:spcAft>
                      <a:buClrTx/>
                      <a:buSzTx/>
                      <a:buFontTx/>
                      <a:buNone/>
                      <a:tabLst/>
                      <a:defRPr/>
                    </a:pPr>
                    <a:r>
                      <a:rPr kumimoji="0" lang="en-BR" sz="6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&lt;&lt;Ledger&gt;&gt;</a:t>
                    </a:r>
                  </a:p>
                  <a:p>
                    <a:pPr marL="0" marR="0" lvl="0" indent="0" algn="l" defTabSz="516179" rtl="0" eaLnBrk="0" fontAlgn="base" latinLnBrk="0" hangingPunct="0">
                      <a:lnSpc>
                        <a:spcPct val="100000"/>
                      </a:lnSpc>
                      <a:spcBef>
                        <a:spcPct val="0"/>
                      </a:spcBef>
                      <a:spcAft>
                        <a:spcPct val="0"/>
                      </a:spcAft>
                      <a:buClrTx/>
                      <a:buSzTx/>
                      <a:buFontTx/>
                      <a:buNone/>
                      <a:tabLst/>
                      <a:defRPr/>
                    </a:pPr>
                    <a:r>
                      <a:rPr kumimoji="0" lang="en-BR" sz="9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LIS</a:t>
                    </a:r>
                  </a:p>
                </p:txBody>
              </p:sp>
              <p:pic>
                <p:nvPicPr>
                  <p:cNvPr id="319" name="Picture 318" descr="A picture containing drawing&#10;&#10;Description automatically generated">
                    <a:extLst>
                      <a:ext uri="{FF2B5EF4-FFF2-40B4-BE49-F238E27FC236}">
                        <a16:creationId xmlns:a16="http://schemas.microsoft.com/office/drawing/2014/main" id="{4A4A07A7-1217-1C4D-9FA1-E414B478294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15782" y="8112721"/>
                    <a:ext cx="252000" cy="308942"/>
                  </a:xfrm>
                  <a:prstGeom prst="rect">
                    <a:avLst/>
                  </a:prstGeom>
                </p:spPr>
              </p:pic>
            </p:grpSp>
          </p:grpSp>
          <p:sp>
            <p:nvSpPr>
              <p:cNvPr id="314" name="Triangle 313">
                <a:extLst>
                  <a:ext uri="{FF2B5EF4-FFF2-40B4-BE49-F238E27FC236}">
                    <a16:creationId xmlns:a16="http://schemas.microsoft.com/office/drawing/2014/main" id="{4FDF1312-0758-B549-92D5-04FEDE1D8980}"/>
                  </a:ext>
                </a:extLst>
              </p:cNvPr>
              <p:cNvSpPr/>
              <p:nvPr/>
            </p:nvSpPr>
            <p:spPr>
              <a:xfrm rot="10800000">
                <a:off x="4608254" y="3911315"/>
                <a:ext cx="144016" cy="181771"/>
              </a:xfrm>
              <a:prstGeom prst="triangle">
                <a:avLst/>
              </a:prstGeom>
              <a:solidFill>
                <a:srgbClr val="044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sp>
            <p:nvSpPr>
              <p:cNvPr id="315" name="Triangle 314">
                <a:extLst>
                  <a:ext uri="{FF2B5EF4-FFF2-40B4-BE49-F238E27FC236}">
                    <a16:creationId xmlns:a16="http://schemas.microsoft.com/office/drawing/2014/main" id="{00D8F547-7BE3-EC4F-86D5-1890101C61C5}"/>
                  </a:ext>
                </a:extLst>
              </p:cNvPr>
              <p:cNvSpPr/>
              <p:nvPr/>
            </p:nvSpPr>
            <p:spPr>
              <a:xfrm rot="10800000">
                <a:off x="4608254" y="7764960"/>
                <a:ext cx="144016" cy="181771"/>
              </a:xfrm>
              <a:prstGeom prst="triangle">
                <a:avLst/>
              </a:prstGeom>
              <a:solidFill>
                <a:srgbClr val="044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grpSp>
        <p:sp>
          <p:nvSpPr>
            <p:cNvPr id="311" name="TextBox 310">
              <a:extLst>
                <a:ext uri="{FF2B5EF4-FFF2-40B4-BE49-F238E27FC236}">
                  <a16:creationId xmlns:a16="http://schemas.microsoft.com/office/drawing/2014/main" id="{B25115E3-8723-5A46-A0E6-37E1E57B84CA}"/>
                </a:ext>
              </a:extLst>
            </p:cNvPr>
            <p:cNvSpPr txBox="1"/>
            <p:nvPr/>
          </p:nvSpPr>
          <p:spPr>
            <a:xfrm>
              <a:off x="3917494" y="4140711"/>
              <a:ext cx="1764000" cy="384427"/>
            </a:xfrm>
            <a:prstGeom prst="rect">
              <a:avLst/>
            </a:prstGeom>
            <a:noFill/>
          </p:spPr>
          <p:txBody>
            <a:bodyPr wrap="square" lIns="20320" rIns="20320" rtlCol="0">
              <a:spAutoFit/>
            </a:bodyPr>
            <a:lstStyle>
              <a:defPPr>
                <a:defRPr lang="en-US"/>
              </a:defPPr>
              <a:lvl1pPr marL="0" marR="0" lvl="0" indent="0" defTabSz="914400" latinLnBrk="0">
                <a:lnSpc>
                  <a:spcPct val="100000"/>
                </a:lnSpc>
                <a:buClrTx/>
                <a:buSzTx/>
                <a:buFontTx/>
                <a:buNone/>
                <a:tabLst/>
                <a:defRPr kumimoji="0" sz="1730" b="1" i="0" u="none" strike="noStrike" cap="none" spc="0" normalizeH="0" baseline="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defRPr>
              </a:lvl1pP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6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&lt;&lt;Prod. de Conta&gt;&gt;</a:t>
              </a:r>
            </a:p>
          </p:txBody>
        </p:sp>
      </p:grpSp>
      <p:grpSp>
        <p:nvGrpSpPr>
          <p:cNvPr id="254" name="Group 253">
            <a:extLst>
              <a:ext uri="{FF2B5EF4-FFF2-40B4-BE49-F238E27FC236}">
                <a16:creationId xmlns:a16="http://schemas.microsoft.com/office/drawing/2014/main" id="{550B431E-0CED-334D-A9E9-F322AFA11047}"/>
              </a:ext>
            </a:extLst>
          </p:cNvPr>
          <p:cNvGrpSpPr/>
          <p:nvPr/>
        </p:nvGrpSpPr>
        <p:grpSpPr>
          <a:xfrm>
            <a:off x="3317820" y="2139068"/>
            <a:ext cx="978410" cy="2994055"/>
            <a:chOff x="5814546" y="3872307"/>
            <a:chExt cx="1764000" cy="5856626"/>
          </a:xfrm>
        </p:grpSpPr>
        <p:grpSp>
          <p:nvGrpSpPr>
            <p:cNvPr id="300" name="Group 299">
              <a:extLst>
                <a:ext uri="{FF2B5EF4-FFF2-40B4-BE49-F238E27FC236}">
                  <a16:creationId xmlns:a16="http://schemas.microsoft.com/office/drawing/2014/main" id="{C5EA29F4-D190-4943-907A-8964EFA65F5F}"/>
                </a:ext>
              </a:extLst>
            </p:cNvPr>
            <p:cNvGrpSpPr/>
            <p:nvPr/>
          </p:nvGrpSpPr>
          <p:grpSpPr>
            <a:xfrm>
              <a:off x="5837378" y="3872307"/>
              <a:ext cx="1718336" cy="5856626"/>
              <a:chOff x="3821093" y="3911315"/>
              <a:chExt cx="1718336" cy="5856626"/>
            </a:xfrm>
          </p:grpSpPr>
          <p:sp>
            <p:nvSpPr>
              <p:cNvPr id="302" name="Rounded Rectangle 301">
                <a:extLst>
                  <a:ext uri="{FF2B5EF4-FFF2-40B4-BE49-F238E27FC236}">
                    <a16:creationId xmlns:a16="http://schemas.microsoft.com/office/drawing/2014/main" id="{70A1EFF4-E5AB-B248-899C-7A96D53213CF}"/>
                  </a:ext>
                </a:extLst>
              </p:cNvPr>
              <p:cNvSpPr/>
              <p:nvPr/>
            </p:nvSpPr>
            <p:spPr>
              <a:xfrm>
                <a:off x="3839836" y="4134444"/>
                <a:ext cx="1680851" cy="3616540"/>
              </a:xfrm>
              <a:prstGeom prst="roundRect">
                <a:avLst>
                  <a:gd name="adj" fmla="val 5687"/>
                </a:avLst>
              </a:prstGeom>
              <a:solidFill>
                <a:srgbClr val="E4F2F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977" b="1" i="0" u="none" strike="noStrike" kern="1200" cap="none" spc="0" normalizeH="0" baseline="0" noProof="0" dirty="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AD</a:t>
                </a:r>
              </a:p>
            </p:txBody>
          </p:sp>
          <p:grpSp>
            <p:nvGrpSpPr>
              <p:cNvPr id="303" name="Group 302">
                <a:extLst>
                  <a:ext uri="{FF2B5EF4-FFF2-40B4-BE49-F238E27FC236}">
                    <a16:creationId xmlns:a16="http://schemas.microsoft.com/office/drawing/2014/main" id="{606C9ABC-0892-F944-B165-12D8013EC0EF}"/>
                  </a:ext>
                </a:extLst>
              </p:cNvPr>
              <p:cNvGrpSpPr/>
              <p:nvPr/>
            </p:nvGrpSpPr>
            <p:grpSpPr>
              <a:xfrm>
                <a:off x="3821093" y="7978855"/>
                <a:ext cx="1718336" cy="1789086"/>
                <a:chOff x="3824842" y="7978855"/>
                <a:chExt cx="1718336" cy="1789086"/>
              </a:xfrm>
            </p:grpSpPr>
            <p:sp>
              <p:nvSpPr>
                <p:cNvPr id="306" name="Rounded Rectangle 305">
                  <a:extLst>
                    <a:ext uri="{FF2B5EF4-FFF2-40B4-BE49-F238E27FC236}">
                      <a16:creationId xmlns:a16="http://schemas.microsoft.com/office/drawing/2014/main" id="{F986854B-A927-CD4C-BDF4-176B2B06F940}"/>
                    </a:ext>
                  </a:extLst>
                </p:cNvPr>
                <p:cNvSpPr/>
                <p:nvPr/>
              </p:nvSpPr>
              <p:spPr>
                <a:xfrm>
                  <a:off x="3824842" y="7978855"/>
                  <a:ext cx="1680850" cy="1789086"/>
                </a:xfrm>
                <a:prstGeom prst="roundRect">
                  <a:avLst>
                    <a:gd name="adj" fmla="val 6292"/>
                  </a:avLst>
                </a:prstGeom>
                <a:solidFill>
                  <a:srgbClr val="E4F2F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grpSp>
              <p:nvGrpSpPr>
                <p:cNvPr id="307" name="Group 306">
                  <a:extLst>
                    <a:ext uri="{FF2B5EF4-FFF2-40B4-BE49-F238E27FC236}">
                      <a16:creationId xmlns:a16="http://schemas.microsoft.com/office/drawing/2014/main" id="{72B666D1-D01D-7643-A5FC-DA9B03F19D9F}"/>
                    </a:ext>
                  </a:extLst>
                </p:cNvPr>
                <p:cNvGrpSpPr/>
                <p:nvPr/>
              </p:nvGrpSpPr>
              <p:grpSpPr>
                <a:xfrm>
                  <a:off x="3936720" y="8071928"/>
                  <a:ext cx="1606458" cy="678548"/>
                  <a:chOff x="3936720" y="8071928"/>
                  <a:chExt cx="1606458" cy="678548"/>
                </a:xfrm>
              </p:grpSpPr>
              <p:sp>
                <p:nvSpPr>
                  <p:cNvPr id="308" name="TextBox 307">
                    <a:extLst>
                      <a:ext uri="{FF2B5EF4-FFF2-40B4-BE49-F238E27FC236}">
                        <a16:creationId xmlns:a16="http://schemas.microsoft.com/office/drawing/2014/main" id="{A942875B-E795-BF47-9E73-E28908C88023}"/>
                      </a:ext>
                    </a:extLst>
                  </p:cNvPr>
                  <p:cNvSpPr txBox="1"/>
                  <p:nvPr/>
                </p:nvSpPr>
                <p:spPr>
                  <a:xfrm>
                    <a:off x="4197468" y="8071928"/>
                    <a:ext cx="1345710" cy="678548"/>
                  </a:xfrm>
                  <a:prstGeom prst="rect">
                    <a:avLst/>
                  </a:prstGeom>
                  <a:noFill/>
                </p:spPr>
                <p:txBody>
                  <a:bodyPr wrap="square" rtlCol="0">
                    <a:spAutoFit/>
                  </a:bodyPr>
                  <a:lstStyle/>
                  <a:p>
                    <a:pPr marL="0" marR="0" lvl="0" indent="0" algn="l" defTabSz="516179" rtl="0" eaLnBrk="0" fontAlgn="base" latinLnBrk="0" hangingPunct="0">
                      <a:lnSpc>
                        <a:spcPct val="100000"/>
                      </a:lnSpc>
                      <a:spcBef>
                        <a:spcPct val="0"/>
                      </a:spcBef>
                      <a:spcAft>
                        <a:spcPct val="0"/>
                      </a:spcAft>
                      <a:buClrTx/>
                      <a:buSzTx/>
                      <a:buFontTx/>
                      <a:buNone/>
                      <a:tabLst/>
                      <a:defRPr/>
                    </a:pPr>
                    <a:r>
                      <a:rPr kumimoji="0" lang="en-BR" sz="6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&lt;&lt;Ledger&gt;&gt;</a:t>
                    </a:r>
                  </a:p>
                  <a:p>
                    <a:pPr marL="0" marR="0" lvl="0" indent="0" algn="l" defTabSz="516179" rtl="0" eaLnBrk="0" fontAlgn="base" latinLnBrk="0" hangingPunct="0">
                      <a:lnSpc>
                        <a:spcPct val="100000"/>
                      </a:lnSpc>
                      <a:spcBef>
                        <a:spcPct val="0"/>
                      </a:spcBef>
                      <a:spcAft>
                        <a:spcPct val="0"/>
                      </a:spcAft>
                      <a:buClrTx/>
                      <a:buSzTx/>
                      <a:buFontTx/>
                      <a:buNone/>
                      <a:tabLst/>
                      <a:defRPr/>
                    </a:pPr>
                    <a:r>
                      <a:rPr kumimoji="0" lang="en-BR" sz="9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AD</a:t>
                    </a:r>
                  </a:p>
                </p:txBody>
              </p:sp>
              <p:pic>
                <p:nvPicPr>
                  <p:cNvPr id="309" name="Picture 308" descr="A picture containing drawing&#10;&#10;Description automatically generated">
                    <a:extLst>
                      <a:ext uri="{FF2B5EF4-FFF2-40B4-BE49-F238E27FC236}">
                        <a16:creationId xmlns:a16="http://schemas.microsoft.com/office/drawing/2014/main" id="{56DDBC01-33A9-AA43-9BE3-02523713687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36720" y="8112721"/>
                    <a:ext cx="252000" cy="308942"/>
                  </a:xfrm>
                  <a:prstGeom prst="rect">
                    <a:avLst/>
                  </a:prstGeom>
                </p:spPr>
              </p:pic>
            </p:grpSp>
          </p:grpSp>
          <p:sp>
            <p:nvSpPr>
              <p:cNvPr id="304" name="Triangle 303">
                <a:extLst>
                  <a:ext uri="{FF2B5EF4-FFF2-40B4-BE49-F238E27FC236}">
                    <a16:creationId xmlns:a16="http://schemas.microsoft.com/office/drawing/2014/main" id="{59FA3905-F39E-604E-A078-209D363EEC23}"/>
                  </a:ext>
                </a:extLst>
              </p:cNvPr>
              <p:cNvSpPr/>
              <p:nvPr/>
            </p:nvSpPr>
            <p:spPr>
              <a:xfrm rot="10800000">
                <a:off x="4608254" y="3911315"/>
                <a:ext cx="144016" cy="181771"/>
              </a:xfrm>
              <a:prstGeom prst="triangle">
                <a:avLst/>
              </a:prstGeom>
              <a:solidFill>
                <a:srgbClr val="044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sp>
            <p:nvSpPr>
              <p:cNvPr id="305" name="Triangle 304">
                <a:extLst>
                  <a:ext uri="{FF2B5EF4-FFF2-40B4-BE49-F238E27FC236}">
                    <a16:creationId xmlns:a16="http://schemas.microsoft.com/office/drawing/2014/main" id="{1AEDD707-BD3B-E94C-8ACD-5147C9476E8C}"/>
                  </a:ext>
                </a:extLst>
              </p:cNvPr>
              <p:cNvSpPr/>
              <p:nvPr/>
            </p:nvSpPr>
            <p:spPr>
              <a:xfrm rot="10800000">
                <a:off x="4608254" y="7764960"/>
                <a:ext cx="144016" cy="181771"/>
              </a:xfrm>
              <a:prstGeom prst="triangle">
                <a:avLst/>
              </a:prstGeom>
              <a:solidFill>
                <a:srgbClr val="044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grpSp>
        <p:sp>
          <p:nvSpPr>
            <p:cNvPr id="301" name="TextBox 300">
              <a:extLst>
                <a:ext uri="{FF2B5EF4-FFF2-40B4-BE49-F238E27FC236}">
                  <a16:creationId xmlns:a16="http://schemas.microsoft.com/office/drawing/2014/main" id="{70A10E23-0A35-1047-870A-F91FE45D49DC}"/>
                </a:ext>
              </a:extLst>
            </p:cNvPr>
            <p:cNvSpPr txBox="1"/>
            <p:nvPr/>
          </p:nvSpPr>
          <p:spPr>
            <a:xfrm>
              <a:off x="5814546" y="4140711"/>
              <a:ext cx="1764000" cy="384427"/>
            </a:xfrm>
            <a:prstGeom prst="rect">
              <a:avLst/>
            </a:prstGeom>
            <a:noFill/>
          </p:spPr>
          <p:txBody>
            <a:bodyPr wrap="square" lIns="20320" rIns="20320" rtlCol="0">
              <a:spAutoFit/>
            </a:bodyPr>
            <a:lstStyle>
              <a:defPPr>
                <a:defRPr lang="en-US"/>
              </a:defPPr>
              <a:lvl1pPr marL="0" marR="0" lvl="0" indent="0" defTabSz="914400" latinLnBrk="0">
                <a:lnSpc>
                  <a:spcPct val="100000"/>
                </a:lnSpc>
                <a:buClrTx/>
                <a:buSzTx/>
                <a:buFontTx/>
                <a:buNone/>
                <a:tabLst/>
                <a:defRPr kumimoji="0" sz="1730" b="1" i="0" u="none" strike="noStrike" cap="none" spc="0" normalizeH="0" baseline="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defRPr>
              </a:lvl1pP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6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&lt;&lt;Prod. de Conta&gt;&gt;</a:t>
              </a:r>
            </a:p>
          </p:txBody>
        </p:sp>
      </p:grpSp>
      <p:grpSp>
        <p:nvGrpSpPr>
          <p:cNvPr id="255" name="Group 254">
            <a:extLst>
              <a:ext uri="{FF2B5EF4-FFF2-40B4-BE49-F238E27FC236}">
                <a16:creationId xmlns:a16="http://schemas.microsoft.com/office/drawing/2014/main" id="{24ED2E35-C44B-4346-98BA-2EC7D66F7EE1}"/>
              </a:ext>
            </a:extLst>
          </p:cNvPr>
          <p:cNvGrpSpPr/>
          <p:nvPr/>
        </p:nvGrpSpPr>
        <p:grpSpPr>
          <a:xfrm>
            <a:off x="4348876" y="2139068"/>
            <a:ext cx="978410" cy="2994055"/>
            <a:chOff x="7567428" y="3872306"/>
            <a:chExt cx="1764000" cy="5856626"/>
          </a:xfrm>
        </p:grpSpPr>
        <p:grpSp>
          <p:nvGrpSpPr>
            <p:cNvPr id="290" name="Group 289">
              <a:extLst>
                <a:ext uri="{FF2B5EF4-FFF2-40B4-BE49-F238E27FC236}">
                  <a16:creationId xmlns:a16="http://schemas.microsoft.com/office/drawing/2014/main" id="{8FA78EEA-056B-5C41-B921-904CE8579DBB}"/>
                </a:ext>
              </a:extLst>
            </p:cNvPr>
            <p:cNvGrpSpPr/>
            <p:nvPr/>
          </p:nvGrpSpPr>
          <p:grpSpPr>
            <a:xfrm>
              <a:off x="7590260" y="3872306"/>
              <a:ext cx="1718336" cy="5856626"/>
              <a:chOff x="3821093" y="3911315"/>
              <a:chExt cx="1718336" cy="5856626"/>
            </a:xfrm>
          </p:grpSpPr>
          <p:sp>
            <p:nvSpPr>
              <p:cNvPr id="292" name="Rounded Rectangle 291">
                <a:extLst>
                  <a:ext uri="{FF2B5EF4-FFF2-40B4-BE49-F238E27FC236}">
                    <a16:creationId xmlns:a16="http://schemas.microsoft.com/office/drawing/2014/main" id="{27669DAC-05DD-3743-9ED0-B09E9F72907D}"/>
                  </a:ext>
                </a:extLst>
              </p:cNvPr>
              <p:cNvSpPr/>
              <p:nvPr/>
            </p:nvSpPr>
            <p:spPr>
              <a:xfrm>
                <a:off x="3839836" y="4134444"/>
                <a:ext cx="1680851" cy="3616540"/>
              </a:xfrm>
              <a:prstGeom prst="roundRect">
                <a:avLst>
                  <a:gd name="adj" fmla="val 5687"/>
                </a:avLst>
              </a:prstGeom>
              <a:solidFill>
                <a:srgbClr val="E4F2F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977" b="1" i="0" u="none" strike="noStrike" kern="1200" cap="none" spc="0" normalizeH="0" baseline="0" noProof="0" dirty="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LIS Adicional</a:t>
                </a:r>
              </a:p>
            </p:txBody>
          </p:sp>
          <p:grpSp>
            <p:nvGrpSpPr>
              <p:cNvPr id="293" name="Group 292">
                <a:extLst>
                  <a:ext uri="{FF2B5EF4-FFF2-40B4-BE49-F238E27FC236}">
                    <a16:creationId xmlns:a16="http://schemas.microsoft.com/office/drawing/2014/main" id="{7646940E-F69F-2F48-B63A-B7EF41C22B0A}"/>
                  </a:ext>
                </a:extLst>
              </p:cNvPr>
              <p:cNvGrpSpPr/>
              <p:nvPr/>
            </p:nvGrpSpPr>
            <p:grpSpPr>
              <a:xfrm>
                <a:off x="3821093" y="7978855"/>
                <a:ext cx="1718336" cy="1789086"/>
                <a:chOff x="3824842" y="7978855"/>
                <a:chExt cx="1718336" cy="1789086"/>
              </a:xfrm>
            </p:grpSpPr>
            <p:sp>
              <p:nvSpPr>
                <p:cNvPr id="296" name="Rounded Rectangle 295">
                  <a:extLst>
                    <a:ext uri="{FF2B5EF4-FFF2-40B4-BE49-F238E27FC236}">
                      <a16:creationId xmlns:a16="http://schemas.microsoft.com/office/drawing/2014/main" id="{C35AC051-0145-D84B-BEDD-F9A453FDC1AC}"/>
                    </a:ext>
                  </a:extLst>
                </p:cNvPr>
                <p:cNvSpPr/>
                <p:nvPr/>
              </p:nvSpPr>
              <p:spPr>
                <a:xfrm>
                  <a:off x="3824842" y="7978855"/>
                  <a:ext cx="1680850" cy="1789086"/>
                </a:xfrm>
                <a:prstGeom prst="roundRect">
                  <a:avLst>
                    <a:gd name="adj" fmla="val 6292"/>
                  </a:avLst>
                </a:prstGeom>
                <a:solidFill>
                  <a:srgbClr val="E4F2F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grpSp>
              <p:nvGrpSpPr>
                <p:cNvPr id="297" name="Group 296">
                  <a:extLst>
                    <a:ext uri="{FF2B5EF4-FFF2-40B4-BE49-F238E27FC236}">
                      <a16:creationId xmlns:a16="http://schemas.microsoft.com/office/drawing/2014/main" id="{C209D0AB-57A8-F04A-A355-5D46ADC67386}"/>
                    </a:ext>
                  </a:extLst>
                </p:cNvPr>
                <p:cNvGrpSpPr/>
                <p:nvPr/>
              </p:nvGrpSpPr>
              <p:grpSpPr>
                <a:xfrm>
                  <a:off x="3957714" y="8071928"/>
                  <a:ext cx="1585464" cy="972669"/>
                  <a:chOff x="3957714" y="8071928"/>
                  <a:chExt cx="1585464" cy="972669"/>
                </a:xfrm>
              </p:grpSpPr>
              <p:sp>
                <p:nvSpPr>
                  <p:cNvPr id="298" name="TextBox 297">
                    <a:extLst>
                      <a:ext uri="{FF2B5EF4-FFF2-40B4-BE49-F238E27FC236}">
                        <a16:creationId xmlns:a16="http://schemas.microsoft.com/office/drawing/2014/main" id="{421103BD-2BC9-9845-B4B9-E229C6AB54E6}"/>
                      </a:ext>
                    </a:extLst>
                  </p:cNvPr>
                  <p:cNvSpPr txBox="1"/>
                  <p:nvPr/>
                </p:nvSpPr>
                <p:spPr>
                  <a:xfrm>
                    <a:off x="4197471" y="8071928"/>
                    <a:ext cx="1345707" cy="972669"/>
                  </a:xfrm>
                  <a:prstGeom prst="rect">
                    <a:avLst/>
                  </a:prstGeom>
                  <a:noFill/>
                </p:spPr>
                <p:txBody>
                  <a:bodyPr wrap="square" rtlCol="0">
                    <a:spAutoFit/>
                  </a:bodyPr>
                  <a:lstStyle/>
                  <a:p>
                    <a:pPr marL="0" marR="0" lvl="0" indent="0" algn="l" defTabSz="516179" rtl="0" eaLnBrk="0" fontAlgn="base" latinLnBrk="0" hangingPunct="0">
                      <a:lnSpc>
                        <a:spcPct val="100000"/>
                      </a:lnSpc>
                      <a:spcBef>
                        <a:spcPct val="0"/>
                      </a:spcBef>
                      <a:spcAft>
                        <a:spcPct val="0"/>
                      </a:spcAft>
                      <a:buClrTx/>
                      <a:buSzTx/>
                      <a:buFontTx/>
                      <a:buNone/>
                      <a:tabLst/>
                      <a:defRPr/>
                    </a:pPr>
                    <a:r>
                      <a:rPr kumimoji="0" lang="en-BR" sz="6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&lt;&lt;Ledger&gt;&gt;</a:t>
                    </a:r>
                  </a:p>
                  <a:p>
                    <a:pPr marL="0" marR="0" lvl="0" indent="0" algn="l" defTabSz="516179" rtl="0" eaLnBrk="0" fontAlgn="base" latinLnBrk="0" hangingPunct="0">
                      <a:lnSpc>
                        <a:spcPct val="100000"/>
                      </a:lnSpc>
                      <a:spcBef>
                        <a:spcPct val="0"/>
                      </a:spcBef>
                      <a:spcAft>
                        <a:spcPct val="0"/>
                      </a:spcAft>
                      <a:buClrTx/>
                      <a:buSzTx/>
                      <a:buFontTx/>
                      <a:buNone/>
                      <a:tabLst/>
                      <a:defRPr/>
                    </a:pPr>
                    <a:r>
                      <a:rPr kumimoji="0" lang="en-BR" sz="9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LIS Adicional</a:t>
                    </a:r>
                  </a:p>
                </p:txBody>
              </p:sp>
              <p:pic>
                <p:nvPicPr>
                  <p:cNvPr id="299" name="Picture 298" descr="A picture containing drawing&#10;&#10;Description automatically generated">
                    <a:extLst>
                      <a:ext uri="{FF2B5EF4-FFF2-40B4-BE49-F238E27FC236}">
                        <a16:creationId xmlns:a16="http://schemas.microsoft.com/office/drawing/2014/main" id="{91541A7F-FE9D-5C46-B68F-C56B87B879C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57714" y="8112721"/>
                    <a:ext cx="252000" cy="308942"/>
                  </a:xfrm>
                  <a:prstGeom prst="rect">
                    <a:avLst/>
                  </a:prstGeom>
                </p:spPr>
              </p:pic>
            </p:grpSp>
          </p:grpSp>
          <p:sp>
            <p:nvSpPr>
              <p:cNvPr id="294" name="Triangle 293">
                <a:extLst>
                  <a:ext uri="{FF2B5EF4-FFF2-40B4-BE49-F238E27FC236}">
                    <a16:creationId xmlns:a16="http://schemas.microsoft.com/office/drawing/2014/main" id="{9E5F2D7F-5E54-9A44-A4EF-2C29A72A6F06}"/>
                  </a:ext>
                </a:extLst>
              </p:cNvPr>
              <p:cNvSpPr/>
              <p:nvPr/>
            </p:nvSpPr>
            <p:spPr>
              <a:xfrm rot="10800000">
                <a:off x="4608254" y="3911315"/>
                <a:ext cx="144016" cy="181771"/>
              </a:xfrm>
              <a:prstGeom prst="triangle">
                <a:avLst/>
              </a:prstGeom>
              <a:solidFill>
                <a:srgbClr val="044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sp>
            <p:nvSpPr>
              <p:cNvPr id="295" name="Triangle 294">
                <a:extLst>
                  <a:ext uri="{FF2B5EF4-FFF2-40B4-BE49-F238E27FC236}">
                    <a16:creationId xmlns:a16="http://schemas.microsoft.com/office/drawing/2014/main" id="{0361F65D-A0C2-6C4E-A017-FE7C940A460C}"/>
                  </a:ext>
                </a:extLst>
              </p:cNvPr>
              <p:cNvSpPr/>
              <p:nvPr/>
            </p:nvSpPr>
            <p:spPr>
              <a:xfrm rot="10800000">
                <a:off x="4608254" y="7764960"/>
                <a:ext cx="144016" cy="181771"/>
              </a:xfrm>
              <a:prstGeom prst="triangle">
                <a:avLst/>
              </a:prstGeom>
              <a:solidFill>
                <a:srgbClr val="044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grpSp>
        <p:sp>
          <p:nvSpPr>
            <p:cNvPr id="291" name="TextBox 290">
              <a:extLst>
                <a:ext uri="{FF2B5EF4-FFF2-40B4-BE49-F238E27FC236}">
                  <a16:creationId xmlns:a16="http://schemas.microsoft.com/office/drawing/2014/main" id="{F1B7ABF1-A9FD-354F-B176-AA5F9FD74819}"/>
                </a:ext>
              </a:extLst>
            </p:cNvPr>
            <p:cNvSpPr txBox="1"/>
            <p:nvPr/>
          </p:nvSpPr>
          <p:spPr>
            <a:xfrm>
              <a:off x="7567428" y="4140712"/>
              <a:ext cx="1764000" cy="384427"/>
            </a:xfrm>
            <a:prstGeom prst="rect">
              <a:avLst/>
            </a:prstGeom>
            <a:noFill/>
          </p:spPr>
          <p:txBody>
            <a:bodyPr wrap="square" lIns="20320" rIns="20320" rtlCol="0">
              <a:spAutoFit/>
            </a:bodyPr>
            <a:lstStyle>
              <a:defPPr>
                <a:defRPr lang="en-US"/>
              </a:defPPr>
              <a:lvl1pPr marL="0" marR="0" lvl="0" indent="0" defTabSz="914400" latinLnBrk="0">
                <a:lnSpc>
                  <a:spcPct val="100000"/>
                </a:lnSpc>
                <a:buClrTx/>
                <a:buSzTx/>
                <a:buFontTx/>
                <a:buNone/>
                <a:tabLst/>
                <a:defRPr kumimoji="0" sz="1730" b="1" i="0" u="none" strike="noStrike" cap="none" spc="0" normalizeH="0" baseline="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defRPr>
              </a:lvl1pP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6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&lt;&lt;Prod. de Conta&gt;&gt;</a:t>
              </a:r>
            </a:p>
          </p:txBody>
        </p:sp>
      </p:grpSp>
      <p:grpSp>
        <p:nvGrpSpPr>
          <p:cNvPr id="256" name="Group 255">
            <a:extLst>
              <a:ext uri="{FF2B5EF4-FFF2-40B4-BE49-F238E27FC236}">
                <a16:creationId xmlns:a16="http://schemas.microsoft.com/office/drawing/2014/main" id="{EDF6D073-C223-2B41-A3D8-8F8AE1E7C487}"/>
              </a:ext>
            </a:extLst>
          </p:cNvPr>
          <p:cNvGrpSpPr/>
          <p:nvPr/>
        </p:nvGrpSpPr>
        <p:grpSpPr>
          <a:xfrm>
            <a:off x="5379933" y="2139068"/>
            <a:ext cx="978410" cy="2994055"/>
            <a:chOff x="9342868" y="3883355"/>
            <a:chExt cx="1764000" cy="5856626"/>
          </a:xfrm>
        </p:grpSpPr>
        <p:grpSp>
          <p:nvGrpSpPr>
            <p:cNvPr id="280" name="Group 279">
              <a:extLst>
                <a:ext uri="{FF2B5EF4-FFF2-40B4-BE49-F238E27FC236}">
                  <a16:creationId xmlns:a16="http://schemas.microsoft.com/office/drawing/2014/main" id="{A1FD45A8-D49F-A94B-B756-30640CFE395C}"/>
                </a:ext>
              </a:extLst>
            </p:cNvPr>
            <p:cNvGrpSpPr/>
            <p:nvPr/>
          </p:nvGrpSpPr>
          <p:grpSpPr>
            <a:xfrm>
              <a:off x="9365700" y="3883355"/>
              <a:ext cx="1718336" cy="5856626"/>
              <a:chOff x="3821093" y="3911315"/>
              <a:chExt cx="1718336" cy="5856626"/>
            </a:xfrm>
          </p:grpSpPr>
          <p:sp>
            <p:nvSpPr>
              <p:cNvPr id="282" name="Rounded Rectangle 281">
                <a:extLst>
                  <a:ext uri="{FF2B5EF4-FFF2-40B4-BE49-F238E27FC236}">
                    <a16:creationId xmlns:a16="http://schemas.microsoft.com/office/drawing/2014/main" id="{7A8F8974-111F-B24D-9C53-6DE60DC5CFB4}"/>
                  </a:ext>
                </a:extLst>
              </p:cNvPr>
              <p:cNvSpPr/>
              <p:nvPr/>
            </p:nvSpPr>
            <p:spPr>
              <a:xfrm>
                <a:off x="3839836" y="4134444"/>
                <a:ext cx="1680851" cy="3616540"/>
              </a:xfrm>
              <a:prstGeom prst="roundRect">
                <a:avLst>
                  <a:gd name="adj" fmla="val 5687"/>
                </a:avLst>
              </a:prstGeom>
              <a:solidFill>
                <a:srgbClr val="E4F2F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977" b="1" i="0" u="none" strike="noStrike" kern="1200" cap="none" spc="0" normalizeH="0" baseline="0" noProof="0" dirty="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Aplic. Aut.</a:t>
                </a:r>
              </a:p>
            </p:txBody>
          </p:sp>
          <p:grpSp>
            <p:nvGrpSpPr>
              <p:cNvPr id="283" name="Group 282">
                <a:extLst>
                  <a:ext uri="{FF2B5EF4-FFF2-40B4-BE49-F238E27FC236}">
                    <a16:creationId xmlns:a16="http://schemas.microsoft.com/office/drawing/2014/main" id="{111F2F56-E8E7-CB4C-8ED1-1666CD86C4F5}"/>
                  </a:ext>
                </a:extLst>
              </p:cNvPr>
              <p:cNvGrpSpPr/>
              <p:nvPr/>
            </p:nvGrpSpPr>
            <p:grpSpPr>
              <a:xfrm>
                <a:off x="3821093" y="7978855"/>
                <a:ext cx="1718336" cy="1789086"/>
                <a:chOff x="3824842" y="7978855"/>
                <a:chExt cx="1718336" cy="1789086"/>
              </a:xfrm>
            </p:grpSpPr>
            <p:sp>
              <p:nvSpPr>
                <p:cNvPr id="286" name="Rounded Rectangle 285">
                  <a:extLst>
                    <a:ext uri="{FF2B5EF4-FFF2-40B4-BE49-F238E27FC236}">
                      <a16:creationId xmlns:a16="http://schemas.microsoft.com/office/drawing/2014/main" id="{4621626A-6C1C-1941-97E1-D5E7D218F105}"/>
                    </a:ext>
                  </a:extLst>
                </p:cNvPr>
                <p:cNvSpPr/>
                <p:nvPr/>
              </p:nvSpPr>
              <p:spPr>
                <a:xfrm>
                  <a:off x="3824842" y="7978855"/>
                  <a:ext cx="1680850" cy="1789086"/>
                </a:xfrm>
                <a:prstGeom prst="roundRect">
                  <a:avLst>
                    <a:gd name="adj" fmla="val 6292"/>
                  </a:avLst>
                </a:prstGeom>
                <a:solidFill>
                  <a:srgbClr val="E4F2F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grpSp>
              <p:nvGrpSpPr>
                <p:cNvPr id="287" name="Group 286">
                  <a:extLst>
                    <a:ext uri="{FF2B5EF4-FFF2-40B4-BE49-F238E27FC236}">
                      <a16:creationId xmlns:a16="http://schemas.microsoft.com/office/drawing/2014/main" id="{BC96CE33-6F8A-8940-A3E6-57F2B8BD12E6}"/>
                    </a:ext>
                  </a:extLst>
                </p:cNvPr>
                <p:cNvGrpSpPr/>
                <p:nvPr/>
              </p:nvGrpSpPr>
              <p:grpSpPr>
                <a:xfrm>
                  <a:off x="3942676" y="8071928"/>
                  <a:ext cx="1600502" cy="678548"/>
                  <a:chOff x="3942676" y="8071928"/>
                  <a:chExt cx="1600502" cy="678548"/>
                </a:xfrm>
              </p:grpSpPr>
              <p:sp>
                <p:nvSpPr>
                  <p:cNvPr id="288" name="TextBox 287">
                    <a:extLst>
                      <a:ext uri="{FF2B5EF4-FFF2-40B4-BE49-F238E27FC236}">
                        <a16:creationId xmlns:a16="http://schemas.microsoft.com/office/drawing/2014/main" id="{DE4F0A02-9800-454B-8618-38BA479EA827}"/>
                      </a:ext>
                    </a:extLst>
                  </p:cNvPr>
                  <p:cNvSpPr txBox="1"/>
                  <p:nvPr/>
                </p:nvSpPr>
                <p:spPr>
                  <a:xfrm>
                    <a:off x="4197471" y="8071928"/>
                    <a:ext cx="1345707" cy="678548"/>
                  </a:xfrm>
                  <a:prstGeom prst="rect">
                    <a:avLst/>
                  </a:prstGeom>
                  <a:noFill/>
                </p:spPr>
                <p:txBody>
                  <a:bodyPr wrap="square" rtlCol="0">
                    <a:spAutoFit/>
                  </a:bodyPr>
                  <a:lstStyle/>
                  <a:p>
                    <a:pPr marL="0" marR="0" lvl="0" indent="0" algn="l" defTabSz="516179" rtl="0" eaLnBrk="0" fontAlgn="base" latinLnBrk="0" hangingPunct="0">
                      <a:lnSpc>
                        <a:spcPct val="100000"/>
                      </a:lnSpc>
                      <a:spcBef>
                        <a:spcPct val="0"/>
                      </a:spcBef>
                      <a:spcAft>
                        <a:spcPct val="0"/>
                      </a:spcAft>
                      <a:buClrTx/>
                      <a:buSzTx/>
                      <a:buFontTx/>
                      <a:buNone/>
                      <a:tabLst/>
                      <a:defRPr/>
                    </a:pPr>
                    <a:r>
                      <a:rPr kumimoji="0" lang="en-BR" sz="6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&lt;&lt;Ledger&gt;&gt;</a:t>
                    </a:r>
                  </a:p>
                  <a:p>
                    <a:pPr marL="0" marR="0" lvl="0" indent="0" algn="l" defTabSz="516179" rtl="0" eaLnBrk="0" fontAlgn="base" latinLnBrk="0" hangingPunct="0">
                      <a:lnSpc>
                        <a:spcPct val="100000"/>
                      </a:lnSpc>
                      <a:spcBef>
                        <a:spcPct val="0"/>
                      </a:spcBef>
                      <a:spcAft>
                        <a:spcPct val="0"/>
                      </a:spcAft>
                      <a:buClrTx/>
                      <a:buSzTx/>
                      <a:buFontTx/>
                      <a:buNone/>
                      <a:tabLst/>
                      <a:defRPr/>
                    </a:pPr>
                    <a:r>
                      <a:rPr kumimoji="0" lang="en-BR" sz="9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Aplic. Aut.</a:t>
                    </a:r>
                  </a:p>
                </p:txBody>
              </p:sp>
              <p:pic>
                <p:nvPicPr>
                  <p:cNvPr id="289" name="Picture 288" descr="A picture containing drawing&#10;&#10;Description automatically generated">
                    <a:extLst>
                      <a:ext uri="{FF2B5EF4-FFF2-40B4-BE49-F238E27FC236}">
                        <a16:creationId xmlns:a16="http://schemas.microsoft.com/office/drawing/2014/main" id="{4DAFAB3B-EAD4-0C41-B4D8-59C35548766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42676" y="8112721"/>
                    <a:ext cx="252000" cy="308942"/>
                  </a:xfrm>
                  <a:prstGeom prst="rect">
                    <a:avLst/>
                  </a:prstGeom>
                </p:spPr>
              </p:pic>
            </p:grpSp>
          </p:grpSp>
          <p:sp>
            <p:nvSpPr>
              <p:cNvPr id="284" name="Triangle 283">
                <a:extLst>
                  <a:ext uri="{FF2B5EF4-FFF2-40B4-BE49-F238E27FC236}">
                    <a16:creationId xmlns:a16="http://schemas.microsoft.com/office/drawing/2014/main" id="{B15F1EC1-2F30-2B4B-AAD2-491F9F3B3E4A}"/>
                  </a:ext>
                </a:extLst>
              </p:cNvPr>
              <p:cNvSpPr/>
              <p:nvPr/>
            </p:nvSpPr>
            <p:spPr>
              <a:xfrm rot="10800000">
                <a:off x="4608254" y="3911315"/>
                <a:ext cx="144016" cy="181771"/>
              </a:xfrm>
              <a:prstGeom prst="triangle">
                <a:avLst/>
              </a:prstGeom>
              <a:solidFill>
                <a:srgbClr val="044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sp>
            <p:nvSpPr>
              <p:cNvPr id="285" name="Triangle 284">
                <a:extLst>
                  <a:ext uri="{FF2B5EF4-FFF2-40B4-BE49-F238E27FC236}">
                    <a16:creationId xmlns:a16="http://schemas.microsoft.com/office/drawing/2014/main" id="{6FF675A3-37A9-D14A-A179-406CFECBB6AF}"/>
                  </a:ext>
                </a:extLst>
              </p:cNvPr>
              <p:cNvSpPr/>
              <p:nvPr/>
            </p:nvSpPr>
            <p:spPr>
              <a:xfrm rot="10800000">
                <a:off x="4608254" y="7764960"/>
                <a:ext cx="144016" cy="181771"/>
              </a:xfrm>
              <a:prstGeom prst="triangle">
                <a:avLst/>
              </a:prstGeom>
              <a:solidFill>
                <a:srgbClr val="044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grpSp>
        <p:sp>
          <p:nvSpPr>
            <p:cNvPr id="281" name="TextBox 280">
              <a:extLst>
                <a:ext uri="{FF2B5EF4-FFF2-40B4-BE49-F238E27FC236}">
                  <a16:creationId xmlns:a16="http://schemas.microsoft.com/office/drawing/2014/main" id="{66715757-1A3C-B046-B95C-95E95E4EC4F5}"/>
                </a:ext>
              </a:extLst>
            </p:cNvPr>
            <p:cNvSpPr txBox="1"/>
            <p:nvPr/>
          </p:nvSpPr>
          <p:spPr>
            <a:xfrm>
              <a:off x="9342868" y="4140711"/>
              <a:ext cx="1764000" cy="384427"/>
            </a:xfrm>
            <a:prstGeom prst="rect">
              <a:avLst/>
            </a:prstGeom>
            <a:noFill/>
          </p:spPr>
          <p:txBody>
            <a:bodyPr wrap="square" lIns="20320" rIns="20320" rtlCol="0">
              <a:spAutoFit/>
            </a:bodyPr>
            <a:lstStyle>
              <a:defPPr>
                <a:defRPr lang="en-US"/>
              </a:defPPr>
              <a:lvl1pPr marL="0" marR="0" lvl="0" indent="0" defTabSz="914400" latinLnBrk="0">
                <a:lnSpc>
                  <a:spcPct val="100000"/>
                </a:lnSpc>
                <a:buClrTx/>
                <a:buSzTx/>
                <a:buFontTx/>
                <a:buNone/>
                <a:tabLst/>
                <a:defRPr kumimoji="0" sz="1730" b="1" i="0" u="none" strike="noStrike" cap="none" spc="0" normalizeH="0" baseline="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defRPr>
              </a:lvl1pP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6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&lt;&lt;Prod. de Conta&gt;&gt;</a:t>
              </a:r>
            </a:p>
          </p:txBody>
        </p:sp>
      </p:grpSp>
      <p:grpSp>
        <p:nvGrpSpPr>
          <p:cNvPr id="257" name="Group 256">
            <a:extLst>
              <a:ext uri="{FF2B5EF4-FFF2-40B4-BE49-F238E27FC236}">
                <a16:creationId xmlns:a16="http://schemas.microsoft.com/office/drawing/2014/main" id="{965EC8BE-81BE-0740-8021-4BD0FBA299E4}"/>
              </a:ext>
            </a:extLst>
          </p:cNvPr>
          <p:cNvGrpSpPr/>
          <p:nvPr/>
        </p:nvGrpSpPr>
        <p:grpSpPr>
          <a:xfrm>
            <a:off x="6410991" y="2139068"/>
            <a:ext cx="978410" cy="2994055"/>
            <a:chOff x="11214223" y="3872305"/>
            <a:chExt cx="1764000" cy="5856626"/>
          </a:xfrm>
        </p:grpSpPr>
        <p:grpSp>
          <p:nvGrpSpPr>
            <p:cNvPr id="270" name="Group 269">
              <a:extLst>
                <a:ext uri="{FF2B5EF4-FFF2-40B4-BE49-F238E27FC236}">
                  <a16:creationId xmlns:a16="http://schemas.microsoft.com/office/drawing/2014/main" id="{B538B4F6-1614-A748-991D-FE4BD16725A6}"/>
                </a:ext>
              </a:extLst>
            </p:cNvPr>
            <p:cNvGrpSpPr/>
            <p:nvPr/>
          </p:nvGrpSpPr>
          <p:grpSpPr>
            <a:xfrm>
              <a:off x="11237055" y="3872305"/>
              <a:ext cx="1718336" cy="5856626"/>
              <a:chOff x="3821093" y="3911315"/>
              <a:chExt cx="1718336" cy="5856626"/>
            </a:xfrm>
          </p:grpSpPr>
          <p:sp>
            <p:nvSpPr>
              <p:cNvPr id="272" name="Rounded Rectangle 271">
                <a:extLst>
                  <a:ext uri="{FF2B5EF4-FFF2-40B4-BE49-F238E27FC236}">
                    <a16:creationId xmlns:a16="http://schemas.microsoft.com/office/drawing/2014/main" id="{E1EEBC9C-022A-6745-BFF1-8709F41E60E7}"/>
                  </a:ext>
                </a:extLst>
              </p:cNvPr>
              <p:cNvSpPr/>
              <p:nvPr/>
            </p:nvSpPr>
            <p:spPr>
              <a:xfrm>
                <a:off x="3839836" y="4134444"/>
                <a:ext cx="1680851" cy="3616540"/>
              </a:xfrm>
              <a:prstGeom prst="roundRect">
                <a:avLst>
                  <a:gd name="adj" fmla="val 5687"/>
                </a:avLst>
              </a:prstGeom>
              <a:solidFill>
                <a:srgbClr val="E4F2F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977" b="1" i="0" u="none" strike="noStrike" kern="1200" cap="none" spc="0" normalizeH="0" baseline="0" noProof="0" dirty="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Fundo Resgate Automático</a:t>
                </a:r>
              </a:p>
            </p:txBody>
          </p:sp>
          <p:grpSp>
            <p:nvGrpSpPr>
              <p:cNvPr id="273" name="Group 272">
                <a:extLst>
                  <a:ext uri="{FF2B5EF4-FFF2-40B4-BE49-F238E27FC236}">
                    <a16:creationId xmlns:a16="http://schemas.microsoft.com/office/drawing/2014/main" id="{BBB96C06-33AE-9549-9898-C194486862B6}"/>
                  </a:ext>
                </a:extLst>
              </p:cNvPr>
              <p:cNvGrpSpPr/>
              <p:nvPr/>
            </p:nvGrpSpPr>
            <p:grpSpPr>
              <a:xfrm>
                <a:off x="3821093" y="7978855"/>
                <a:ext cx="1718336" cy="1789086"/>
                <a:chOff x="3824842" y="7978855"/>
                <a:chExt cx="1718336" cy="1789086"/>
              </a:xfrm>
            </p:grpSpPr>
            <p:sp>
              <p:nvSpPr>
                <p:cNvPr id="276" name="Rounded Rectangle 275">
                  <a:extLst>
                    <a:ext uri="{FF2B5EF4-FFF2-40B4-BE49-F238E27FC236}">
                      <a16:creationId xmlns:a16="http://schemas.microsoft.com/office/drawing/2014/main" id="{E8A373AA-EA35-8649-98A6-77E95EC8A153}"/>
                    </a:ext>
                  </a:extLst>
                </p:cNvPr>
                <p:cNvSpPr/>
                <p:nvPr/>
              </p:nvSpPr>
              <p:spPr>
                <a:xfrm>
                  <a:off x="3824842" y="7978855"/>
                  <a:ext cx="1680850" cy="1789086"/>
                </a:xfrm>
                <a:prstGeom prst="roundRect">
                  <a:avLst>
                    <a:gd name="adj" fmla="val 6292"/>
                  </a:avLst>
                </a:prstGeom>
                <a:solidFill>
                  <a:srgbClr val="E4F2F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grpSp>
              <p:nvGrpSpPr>
                <p:cNvPr id="277" name="Group 276">
                  <a:extLst>
                    <a:ext uri="{FF2B5EF4-FFF2-40B4-BE49-F238E27FC236}">
                      <a16:creationId xmlns:a16="http://schemas.microsoft.com/office/drawing/2014/main" id="{5B5B95E7-59E6-D349-8456-3BF419C5CB47}"/>
                    </a:ext>
                  </a:extLst>
                </p:cNvPr>
                <p:cNvGrpSpPr/>
                <p:nvPr/>
              </p:nvGrpSpPr>
              <p:grpSpPr>
                <a:xfrm>
                  <a:off x="3927637" y="8071928"/>
                  <a:ext cx="1615541" cy="1266788"/>
                  <a:chOff x="3927637" y="8071928"/>
                  <a:chExt cx="1615541" cy="1266788"/>
                </a:xfrm>
              </p:grpSpPr>
              <p:sp>
                <p:nvSpPr>
                  <p:cNvPr id="278" name="TextBox 277">
                    <a:extLst>
                      <a:ext uri="{FF2B5EF4-FFF2-40B4-BE49-F238E27FC236}">
                        <a16:creationId xmlns:a16="http://schemas.microsoft.com/office/drawing/2014/main" id="{6628070A-4C07-0144-86D2-EF0E00477883}"/>
                      </a:ext>
                    </a:extLst>
                  </p:cNvPr>
                  <p:cNvSpPr txBox="1"/>
                  <p:nvPr/>
                </p:nvSpPr>
                <p:spPr>
                  <a:xfrm>
                    <a:off x="4197470" y="8071928"/>
                    <a:ext cx="1345708" cy="1266788"/>
                  </a:xfrm>
                  <a:prstGeom prst="rect">
                    <a:avLst/>
                  </a:prstGeom>
                  <a:noFill/>
                </p:spPr>
                <p:txBody>
                  <a:bodyPr wrap="square" rtlCol="0">
                    <a:spAutoFit/>
                  </a:bodyPr>
                  <a:lstStyle/>
                  <a:p>
                    <a:pPr marL="0" marR="0" lvl="0" indent="0" algn="l" defTabSz="516179" rtl="0" eaLnBrk="0" fontAlgn="base" latinLnBrk="0" hangingPunct="0">
                      <a:lnSpc>
                        <a:spcPct val="100000"/>
                      </a:lnSpc>
                      <a:spcBef>
                        <a:spcPct val="0"/>
                      </a:spcBef>
                      <a:spcAft>
                        <a:spcPct val="0"/>
                      </a:spcAft>
                      <a:buClrTx/>
                      <a:buSzTx/>
                      <a:buFontTx/>
                      <a:buNone/>
                      <a:tabLst/>
                      <a:defRPr/>
                    </a:pPr>
                    <a:r>
                      <a:rPr kumimoji="0" lang="en-BR" sz="6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&lt;&lt;Ledger&gt;&gt;</a:t>
                    </a:r>
                  </a:p>
                  <a:p>
                    <a:pPr marL="0" marR="0" lvl="0" indent="0" algn="l" defTabSz="516179" rtl="0" eaLnBrk="0" fontAlgn="base" latinLnBrk="0" hangingPunct="0">
                      <a:lnSpc>
                        <a:spcPct val="100000"/>
                      </a:lnSpc>
                      <a:spcBef>
                        <a:spcPct val="0"/>
                      </a:spcBef>
                      <a:spcAft>
                        <a:spcPct val="0"/>
                      </a:spcAft>
                      <a:buClrTx/>
                      <a:buSzTx/>
                      <a:buFontTx/>
                      <a:buNone/>
                      <a:tabLst/>
                      <a:defRPr/>
                    </a:pPr>
                    <a:r>
                      <a:rPr kumimoji="0" lang="en-BR" sz="9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Fundo Resgate Aut.</a:t>
                    </a:r>
                  </a:p>
                </p:txBody>
              </p:sp>
              <p:pic>
                <p:nvPicPr>
                  <p:cNvPr id="279" name="Picture 278" descr="A picture containing drawing&#10;&#10;Description automatically generated">
                    <a:extLst>
                      <a:ext uri="{FF2B5EF4-FFF2-40B4-BE49-F238E27FC236}">
                        <a16:creationId xmlns:a16="http://schemas.microsoft.com/office/drawing/2014/main" id="{569961D0-9092-F047-B014-55ABF5AD1DC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27637" y="8112721"/>
                    <a:ext cx="252000" cy="308942"/>
                  </a:xfrm>
                  <a:prstGeom prst="rect">
                    <a:avLst/>
                  </a:prstGeom>
                </p:spPr>
              </p:pic>
            </p:grpSp>
          </p:grpSp>
          <p:sp>
            <p:nvSpPr>
              <p:cNvPr id="274" name="Triangle 273">
                <a:extLst>
                  <a:ext uri="{FF2B5EF4-FFF2-40B4-BE49-F238E27FC236}">
                    <a16:creationId xmlns:a16="http://schemas.microsoft.com/office/drawing/2014/main" id="{F4B273FA-73F1-B348-A149-8B85E0ED4248}"/>
                  </a:ext>
                </a:extLst>
              </p:cNvPr>
              <p:cNvSpPr/>
              <p:nvPr/>
            </p:nvSpPr>
            <p:spPr>
              <a:xfrm rot="10800000">
                <a:off x="4608254" y="3911315"/>
                <a:ext cx="144016" cy="181771"/>
              </a:xfrm>
              <a:prstGeom prst="triangle">
                <a:avLst/>
              </a:prstGeom>
              <a:solidFill>
                <a:srgbClr val="044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sp>
            <p:nvSpPr>
              <p:cNvPr id="275" name="Triangle 274">
                <a:extLst>
                  <a:ext uri="{FF2B5EF4-FFF2-40B4-BE49-F238E27FC236}">
                    <a16:creationId xmlns:a16="http://schemas.microsoft.com/office/drawing/2014/main" id="{C7F05A6D-D984-E54D-81E6-52E101768B73}"/>
                  </a:ext>
                </a:extLst>
              </p:cNvPr>
              <p:cNvSpPr/>
              <p:nvPr/>
            </p:nvSpPr>
            <p:spPr>
              <a:xfrm rot="10800000">
                <a:off x="4608254" y="7764960"/>
                <a:ext cx="144016" cy="181771"/>
              </a:xfrm>
              <a:prstGeom prst="triangle">
                <a:avLst/>
              </a:prstGeom>
              <a:solidFill>
                <a:srgbClr val="044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grpSp>
        <p:sp>
          <p:nvSpPr>
            <p:cNvPr id="271" name="TextBox 270">
              <a:extLst>
                <a:ext uri="{FF2B5EF4-FFF2-40B4-BE49-F238E27FC236}">
                  <a16:creationId xmlns:a16="http://schemas.microsoft.com/office/drawing/2014/main" id="{6391DF39-701A-6841-908C-3C1E5928671D}"/>
                </a:ext>
              </a:extLst>
            </p:cNvPr>
            <p:cNvSpPr txBox="1"/>
            <p:nvPr/>
          </p:nvSpPr>
          <p:spPr>
            <a:xfrm>
              <a:off x="11214223" y="4140711"/>
              <a:ext cx="1764000" cy="384427"/>
            </a:xfrm>
            <a:prstGeom prst="rect">
              <a:avLst/>
            </a:prstGeom>
            <a:noFill/>
          </p:spPr>
          <p:txBody>
            <a:bodyPr wrap="square" lIns="20320" rIns="20320" rtlCol="0">
              <a:spAutoFit/>
            </a:bodyPr>
            <a:lstStyle>
              <a:defPPr>
                <a:defRPr lang="en-US"/>
              </a:defPPr>
              <a:lvl1pPr marL="0" marR="0" lvl="0" indent="0" defTabSz="914400" latinLnBrk="0">
                <a:lnSpc>
                  <a:spcPct val="100000"/>
                </a:lnSpc>
                <a:buClrTx/>
                <a:buSzTx/>
                <a:buFontTx/>
                <a:buNone/>
                <a:tabLst/>
                <a:defRPr kumimoji="0" sz="1730" b="1" i="0" u="none" strike="noStrike" cap="none" spc="0" normalizeH="0" baseline="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defRPr>
              </a:lvl1pP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6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&lt;&lt;Prod. de Conta&gt;&gt;</a:t>
              </a:r>
            </a:p>
          </p:txBody>
        </p:sp>
      </p:grpSp>
      <p:grpSp>
        <p:nvGrpSpPr>
          <p:cNvPr id="258" name="Group 257">
            <a:extLst>
              <a:ext uri="{FF2B5EF4-FFF2-40B4-BE49-F238E27FC236}">
                <a16:creationId xmlns:a16="http://schemas.microsoft.com/office/drawing/2014/main" id="{0664F087-B324-3444-ADEE-515B5EA83603}"/>
              </a:ext>
            </a:extLst>
          </p:cNvPr>
          <p:cNvGrpSpPr/>
          <p:nvPr/>
        </p:nvGrpSpPr>
        <p:grpSpPr>
          <a:xfrm>
            <a:off x="7437299" y="2139068"/>
            <a:ext cx="978410" cy="2994055"/>
            <a:chOff x="11214223" y="3872305"/>
            <a:chExt cx="1764000" cy="5856626"/>
          </a:xfrm>
        </p:grpSpPr>
        <p:grpSp>
          <p:nvGrpSpPr>
            <p:cNvPr id="260" name="Group 259">
              <a:extLst>
                <a:ext uri="{FF2B5EF4-FFF2-40B4-BE49-F238E27FC236}">
                  <a16:creationId xmlns:a16="http://schemas.microsoft.com/office/drawing/2014/main" id="{235D222F-4864-1E4A-9652-16EF8CD0A215}"/>
                </a:ext>
              </a:extLst>
            </p:cNvPr>
            <p:cNvGrpSpPr/>
            <p:nvPr/>
          </p:nvGrpSpPr>
          <p:grpSpPr>
            <a:xfrm>
              <a:off x="11428769" y="3872305"/>
              <a:ext cx="622175" cy="5856626"/>
              <a:chOff x="4012807" y="3911315"/>
              <a:chExt cx="622175" cy="5856626"/>
            </a:xfrm>
          </p:grpSpPr>
          <p:sp>
            <p:nvSpPr>
              <p:cNvPr id="262" name="Rounded Rectangle 261">
                <a:extLst>
                  <a:ext uri="{FF2B5EF4-FFF2-40B4-BE49-F238E27FC236}">
                    <a16:creationId xmlns:a16="http://schemas.microsoft.com/office/drawing/2014/main" id="{0801605F-ADD4-9A47-871F-882D5182724E}"/>
                  </a:ext>
                </a:extLst>
              </p:cNvPr>
              <p:cNvSpPr/>
              <p:nvPr/>
            </p:nvSpPr>
            <p:spPr>
              <a:xfrm>
                <a:off x="4172951" y="4134444"/>
                <a:ext cx="462031" cy="3616540"/>
              </a:xfrm>
              <a:prstGeom prst="roundRect">
                <a:avLst>
                  <a:gd name="adj" fmla="val 5687"/>
                </a:avLst>
              </a:prstGeom>
              <a:solidFill>
                <a:srgbClr val="E4F2F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dirty="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endParaRPr>
              </a:p>
            </p:txBody>
          </p:sp>
          <p:grpSp>
            <p:nvGrpSpPr>
              <p:cNvPr id="263" name="Group 262">
                <a:extLst>
                  <a:ext uri="{FF2B5EF4-FFF2-40B4-BE49-F238E27FC236}">
                    <a16:creationId xmlns:a16="http://schemas.microsoft.com/office/drawing/2014/main" id="{01BB47A2-1CFB-4543-81DD-FCEFE0A7109E}"/>
                  </a:ext>
                </a:extLst>
              </p:cNvPr>
              <p:cNvGrpSpPr/>
              <p:nvPr/>
            </p:nvGrpSpPr>
            <p:grpSpPr>
              <a:xfrm>
                <a:off x="4012807" y="7978855"/>
                <a:ext cx="622175" cy="1789086"/>
                <a:chOff x="4016556" y="7978855"/>
                <a:chExt cx="622175" cy="1789086"/>
              </a:xfrm>
            </p:grpSpPr>
            <p:sp>
              <p:nvSpPr>
                <p:cNvPr id="266" name="Rounded Rectangle 265">
                  <a:extLst>
                    <a:ext uri="{FF2B5EF4-FFF2-40B4-BE49-F238E27FC236}">
                      <a16:creationId xmlns:a16="http://schemas.microsoft.com/office/drawing/2014/main" id="{9DA00202-C5B8-D443-BC9C-BC65BDECAC09}"/>
                    </a:ext>
                  </a:extLst>
                </p:cNvPr>
                <p:cNvSpPr/>
                <p:nvPr/>
              </p:nvSpPr>
              <p:spPr>
                <a:xfrm>
                  <a:off x="4176700" y="7978855"/>
                  <a:ext cx="462031" cy="1789086"/>
                </a:xfrm>
                <a:prstGeom prst="roundRect">
                  <a:avLst>
                    <a:gd name="adj" fmla="val 6292"/>
                  </a:avLst>
                </a:prstGeom>
                <a:solidFill>
                  <a:srgbClr val="E4F2F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grpSp>
              <p:nvGrpSpPr>
                <p:cNvPr id="267" name="Group 266">
                  <a:extLst>
                    <a:ext uri="{FF2B5EF4-FFF2-40B4-BE49-F238E27FC236}">
                      <a16:creationId xmlns:a16="http://schemas.microsoft.com/office/drawing/2014/main" id="{B44A2836-DFE5-1841-94BF-D45FF3213200}"/>
                    </a:ext>
                  </a:extLst>
                </p:cNvPr>
                <p:cNvGrpSpPr/>
                <p:nvPr/>
              </p:nvGrpSpPr>
              <p:grpSpPr>
                <a:xfrm>
                  <a:off x="4016556" y="8071928"/>
                  <a:ext cx="525541" cy="474733"/>
                  <a:chOff x="4016556" y="8071928"/>
                  <a:chExt cx="525541" cy="474733"/>
                </a:xfrm>
              </p:grpSpPr>
              <p:sp>
                <p:nvSpPr>
                  <p:cNvPr id="268" name="TextBox 267">
                    <a:extLst>
                      <a:ext uri="{FF2B5EF4-FFF2-40B4-BE49-F238E27FC236}">
                        <a16:creationId xmlns:a16="http://schemas.microsoft.com/office/drawing/2014/main" id="{689DDF69-F9C8-6D4E-A9BC-39045F08D364}"/>
                      </a:ext>
                    </a:extLst>
                  </p:cNvPr>
                  <p:cNvSpPr txBox="1"/>
                  <p:nvPr/>
                </p:nvSpPr>
                <p:spPr>
                  <a:xfrm>
                    <a:off x="4016556" y="8071928"/>
                    <a:ext cx="369907" cy="474733"/>
                  </a:xfrm>
                  <a:prstGeom prst="rect">
                    <a:avLst/>
                  </a:prstGeom>
                  <a:noFill/>
                </p:spPr>
                <p:txBody>
                  <a:bodyPr wrap="square" rtlCol="0">
                    <a:spAutoFit/>
                  </a:bodyPr>
                  <a:lstStyle/>
                  <a:p>
                    <a:pPr marL="0" marR="0" lvl="0" indent="0" algn="l"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endParaRPr>
                  </a:p>
                </p:txBody>
              </p:sp>
              <p:pic>
                <p:nvPicPr>
                  <p:cNvPr id="269" name="Picture 268" descr="A picture containing drawing&#10;&#10;Description automatically generated">
                    <a:extLst>
                      <a:ext uri="{FF2B5EF4-FFF2-40B4-BE49-F238E27FC236}">
                        <a16:creationId xmlns:a16="http://schemas.microsoft.com/office/drawing/2014/main" id="{2E3E5783-DD05-B54D-BA42-27C40C1DC22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290099" y="8112721"/>
                    <a:ext cx="251998" cy="308942"/>
                  </a:xfrm>
                  <a:prstGeom prst="rect">
                    <a:avLst/>
                  </a:prstGeom>
                </p:spPr>
              </p:pic>
            </p:grpSp>
          </p:grpSp>
          <p:sp>
            <p:nvSpPr>
              <p:cNvPr id="264" name="Triangle 263">
                <a:extLst>
                  <a:ext uri="{FF2B5EF4-FFF2-40B4-BE49-F238E27FC236}">
                    <a16:creationId xmlns:a16="http://schemas.microsoft.com/office/drawing/2014/main" id="{A63D924F-EE3C-0A48-8224-AA1A7768D132}"/>
                  </a:ext>
                </a:extLst>
              </p:cNvPr>
              <p:cNvSpPr/>
              <p:nvPr/>
            </p:nvSpPr>
            <p:spPr>
              <a:xfrm rot="10800000">
                <a:off x="4331960" y="3911315"/>
                <a:ext cx="144016" cy="181771"/>
              </a:xfrm>
              <a:prstGeom prst="triangle">
                <a:avLst/>
              </a:prstGeom>
              <a:solidFill>
                <a:srgbClr val="044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sp>
            <p:nvSpPr>
              <p:cNvPr id="265" name="Triangle 264">
                <a:extLst>
                  <a:ext uri="{FF2B5EF4-FFF2-40B4-BE49-F238E27FC236}">
                    <a16:creationId xmlns:a16="http://schemas.microsoft.com/office/drawing/2014/main" id="{61081B3C-7D92-DD4A-8AF6-3B56FB8BB9F9}"/>
                  </a:ext>
                </a:extLst>
              </p:cNvPr>
              <p:cNvSpPr/>
              <p:nvPr/>
            </p:nvSpPr>
            <p:spPr>
              <a:xfrm rot="10800000">
                <a:off x="4331960" y="7764960"/>
                <a:ext cx="144016" cy="181771"/>
              </a:xfrm>
              <a:prstGeom prst="triangle">
                <a:avLst/>
              </a:prstGeom>
              <a:solidFill>
                <a:srgbClr val="044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grpSp>
        <p:sp>
          <p:nvSpPr>
            <p:cNvPr id="261" name="TextBox 260">
              <a:extLst>
                <a:ext uri="{FF2B5EF4-FFF2-40B4-BE49-F238E27FC236}">
                  <a16:creationId xmlns:a16="http://schemas.microsoft.com/office/drawing/2014/main" id="{6F6E4D71-AAF6-324F-923E-6ED9EF8886AF}"/>
                </a:ext>
              </a:extLst>
            </p:cNvPr>
            <p:cNvSpPr txBox="1"/>
            <p:nvPr/>
          </p:nvSpPr>
          <p:spPr>
            <a:xfrm>
              <a:off x="11214223" y="4140711"/>
              <a:ext cx="1764000" cy="384427"/>
            </a:xfrm>
            <a:prstGeom prst="rect">
              <a:avLst/>
            </a:prstGeom>
            <a:noFill/>
          </p:spPr>
          <p:txBody>
            <a:bodyPr wrap="square" lIns="20320" rIns="20320" rtlCol="0">
              <a:spAutoFit/>
            </a:bodyPr>
            <a:lstStyle>
              <a:defPPr>
                <a:defRPr lang="en-US"/>
              </a:defPPr>
              <a:lvl1pPr marL="0" marR="0" lvl="0" indent="0" defTabSz="914400" latinLnBrk="0">
                <a:lnSpc>
                  <a:spcPct val="100000"/>
                </a:lnSpc>
                <a:buClrTx/>
                <a:buSzTx/>
                <a:buFontTx/>
                <a:buNone/>
                <a:tabLst/>
                <a:defRPr kumimoji="0" sz="1730" b="1" i="0" u="none" strike="noStrike" cap="none" spc="0" normalizeH="0" baseline="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defRPr>
              </a:lvl1pP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6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endParaRPr>
            </a:p>
          </p:txBody>
        </p:sp>
      </p:grpSp>
      <p:sp>
        <p:nvSpPr>
          <p:cNvPr id="259" name="Rounded Rectangle 29">
            <a:extLst>
              <a:ext uri="{FF2B5EF4-FFF2-40B4-BE49-F238E27FC236}">
                <a16:creationId xmlns:a16="http://schemas.microsoft.com/office/drawing/2014/main" id="{2844BFCF-589E-2641-9DA3-9BA6CF5EA2CB}"/>
              </a:ext>
            </a:extLst>
          </p:cNvPr>
          <p:cNvSpPr/>
          <p:nvPr/>
        </p:nvSpPr>
        <p:spPr>
          <a:xfrm>
            <a:off x="7375838" y="3080495"/>
            <a:ext cx="386332" cy="167299"/>
          </a:xfrm>
          <a:prstGeom prst="homePlate">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16179" rtl="0" eaLnBrk="0" fontAlgn="base" latinLnBrk="0" hangingPunct="0">
              <a:lnSpc>
                <a:spcPct val="100000"/>
              </a:lnSpc>
              <a:spcBef>
                <a:spcPct val="0"/>
              </a:spcBef>
              <a:spcAft>
                <a:spcPct val="0"/>
              </a:spcAft>
              <a:buClrTx/>
              <a:buSzTx/>
              <a:buFontTx/>
              <a:buNone/>
              <a:tabLst/>
              <a:defRPr/>
            </a:pPr>
            <a:r>
              <a:rPr kumimoji="0" lang="pt-BR" sz="1355" b="1" i="0" u="none" strike="noStrike" kern="1200" cap="none" spc="0" normalizeH="0" baseline="0" noProof="0" dirty="0">
                <a:ln>
                  <a:noFill/>
                </a:ln>
                <a:solidFill>
                  <a:srgbClr val="04499F"/>
                </a:solidFill>
                <a:effectLst/>
                <a:uLnTx/>
                <a:uFillTx/>
                <a:latin typeface="Calibri"/>
                <a:ea typeface="+mn-ea"/>
                <a:cs typeface="+mn-cs"/>
                <a:sym typeface="Times New Roman" charset="0"/>
              </a:rPr>
              <a:t>...</a:t>
            </a:r>
          </a:p>
        </p:txBody>
      </p:sp>
      <p:sp>
        <p:nvSpPr>
          <p:cNvPr id="247" name="Rounded Rectangle 29">
            <a:extLst>
              <a:ext uri="{FF2B5EF4-FFF2-40B4-BE49-F238E27FC236}">
                <a16:creationId xmlns:a16="http://schemas.microsoft.com/office/drawing/2014/main" id="{79BDB754-41CB-D94C-8581-E357B129DE8B}"/>
              </a:ext>
            </a:extLst>
          </p:cNvPr>
          <p:cNvSpPr/>
          <p:nvPr/>
        </p:nvSpPr>
        <p:spPr>
          <a:xfrm>
            <a:off x="7927335" y="3079876"/>
            <a:ext cx="386332" cy="167299"/>
          </a:xfrm>
          <a:prstGeom prst="homePlate">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16179" rtl="0" eaLnBrk="0" fontAlgn="base" latinLnBrk="0" hangingPunct="0">
              <a:lnSpc>
                <a:spcPct val="100000"/>
              </a:lnSpc>
              <a:spcBef>
                <a:spcPct val="0"/>
              </a:spcBef>
              <a:spcAft>
                <a:spcPct val="0"/>
              </a:spcAft>
              <a:buClrTx/>
              <a:buSzTx/>
              <a:buFontTx/>
              <a:buNone/>
              <a:tabLst/>
              <a:defRPr/>
            </a:pPr>
            <a:r>
              <a:rPr kumimoji="0" lang="pt-BR" sz="1355" b="1" i="0" u="none" strike="noStrike" kern="1200" cap="none" spc="0" normalizeH="0" baseline="0" noProof="0" dirty="0">
                <a:ln>
                  <a:noFill/>
                </a:ln>
                <a:solidFill>
                  <a:srgbClr val="04499F"/>
                </a:solidFill>
                <a:effectLst/>
                <a:uLnTx/>
                <a:uFillTx/>
                <a:latin typeface="Calibri"/>
                <a:ea typeface="+mn-ea"/>
                <a:cs typeface="+mn-cs"/>
                <a:sym typeface="Times New Roman" charset="0"/>
              </a:rPr>
              <a:t>...</a:t>
            </a:r>
          </a:p>
        </p:txBody>
      </p:sp>
      <p:sp>
        <p:nvSpPr>
          <p:cNvPr id="248" name="Rounded Rectangle 29">
            <a:extLst>
              <a:ext uri="{FF2B5EF4-FFF2-40B4-BE49-F238E27FC236}">
                <a16:creationId xmlns:a16="http://schemas.microsoft.com/office/drawing/2014/main" id="{3F326036-B401-A84F-8005-920B1C84062D}"/>
              </a:ext>
            </a:extLst>
          </p:cNvPr>
          <p:cNvSpPr/>
          <p:nvPr/>
        </p:nvSpPr>
        <p:spPr>
          <a:xfrm>
            <a:off x="7660974" y="3079876"/>
            <a:ext cx="386332" cy="167299"/>
          </a:xfrm>
          <a:prstGeom prst="homePlate">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16179" rtl="0" eaLnBrk="0" fontAlgn="base" latinLnBrk="0" hangingPunct="0">
              <a:lnSpc>
                <a:spcPct val="100000"/>
              </a:lnSpc>
              <a:spcBef>
                <a:spcPct val="0"/>
              </a:spcBef>
              <a:spcAft>
                <a:spcPct val="0"/>
              </a:spcAft>
              <a:buClrTx/>
              <a:buSzTx/>
              <a:buFontTx/>
              <a:buNone/>
              <a:tabLst/>
              <a:defRPr/>
            </a:pPr>
            <a:r>
              <a:rPr kumimoji="0" lang="pt-BR" sz="1355" b="1" i="0" u="none" strike="noStrike" kern="1200" cap="none" spc="0" normalizeH="0" baseline="0" noProof="0" dirty="0">
                <a:ln>
                  <a:noFill/>
                </a:ln>
                <a:solidFill>
                  <a:srgbClr val="04499F"/>
                </a:solidFill>
                <a:effectLst/>
                <a:uLnTx/>
                <a:uFillTx/>
                <a:latin typeface="Calibri"/>
                <a:ea typeface="+mn-ea"/>
                <a:cs typeface="+mn-cs"/>
                <a:sym typeface="Times New Roman" charset="0"/>
              </a:rPr>
              <a:t>...</a:t>
            </a:r>
          </a:p>
        </p:txBody>
      </p:sp>
      <p:sp>
        <p:nvSpPr>
          <p:cNvPr id="249" name="Rounded Rectangle 29">
            <a:extLst>
              <a:ext uri="{FF2B5EF4-FFF2-40B4-BE49-F238E27FC236}">
                <a16:creationId xmlns:a16="http://schemas.microsoft.com/office/drawing/2014/main" id="{A078F968-5D5C-E64A-A45D-CDAB099A2984}"/>
              </a:ext>
            </a:extLst>
          </p:cNvPr>
          <p:cNvSpPr/>
          <p:nvPr/>
        </p:nvSpPr>
        <p:spPr>
          <a:xfrm>
            <a:off x="7653074" y="4404621"/>
            <a:ext cx="386332" cy="167299"/>
          </a:xfrm>
          <a:prstGeom prst="homePlate">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16179" rtl="0" eaLnBrk="0" fontAlgn="base" latinLnBrk="0" hangingPunct="0">
              <a:lnSpc>
                <a:spcPct val="100000"/>
              </a:lnSpc>
              <a:spcBef>
                <a:spcPct val="0"/>
              </a:spcBef>
              <a:spcAft>
                <a:spcPct val="0"/>
              </a:spcAft>
              <a:buClrTx/>
              <a:buSzTx/>
              <a:buFontTx/>
              <a:buNone/>
              <a:tabLst/>
              <a:defRPr/>
            </a:pPr>
            <a:r>
              <a:rPr kumimoji="0" lang="pt-BR" sz="1355" b="1" i="0" u="none" strike="noStrike" kern="1200" cap="none" spc="0" normalizeH="0" baseline="0" noProof="0" dirty="0">
                <a:ln>
                  <a:noFill/>
                </a:ln>
                <a:solidFill>
                  <a:srgbClr val="04499F"/>
                </a:solidFill>
                <a:effectLst/>
                <a:uLnTx/>
                <a:uFillTx/>
                <a:latin typeface="Calibri"/>
                <a:ea typeface="+mn-ea"/>
                <a:cs typeface="+mn-cs"/>
                <a:sym typeface="Times New Roman" charset="0"/>
              </a:rPr>
              <a:t>...</a:t>
            </a:r>
          </a:p>
        </p:txBody>
      </p:sp>
      <p:sp>
        <p:nvSpPr>
          <p:cNvPr id="492" name="TextBox 491">
            <a:extLst>
              <a:ext uri="{FF2B5EF4-FFF2-40B4-BE49-F238E27FC236}">
                <a16:creationId xmlns:a16="http://schemas.microsoft.com/office/drawing/2014/main" id="{FA3A21C4-DD7E-B54F-8D7C-78AA4F9943CE}"/>
              </a:ext>
            </a:extLst>
          </p:cNvPr>
          <p:cNvSpPr txBox="1"/>
          <p:nvPr/>
        </p:nvSpPr>
        <p:spPr>
          <a:xfrm>
            <a:off x="7425381" y="2302751"/>
            <a:ext cx="983034" cy="196529"/>
          </a:xfrm>
          <a:prstGeom prst="rect">
            <a:avLst/>
          </a:prstGeom>
          <a:noFill/>
        </p:spPr>
        <p:txBody>
          <a:bodyPr wrap="square" lIns="20320" rIns="20320" rtlCol="0">
            <a:spAutoFit/>
          </a:bodyPr>
          <a:lstStyle>
            <a:defPPr>
              <a:defRPr lang="en-US"/>
            </a:defPPr>
            <a:lvl1pPr marL="0" marR="0" lvl="0" indent="0" defTabSz="914400" latinLnBrk="0">
              <a:lnSpc>
                <a:spcPct val="100000"/>
              </a:lnSpc>
              <a:buClrTx/>
              <a:buSzTx/>
              <a:buFontTx/>
              <a:buNone/>
              <a:tabLst/>
              <a:defRPr kumimoji="0" sz="1730" b="1" i="0" u="none" strike="noStrike" cap="none" spc="0" normalizeH="0" baseline="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defRPr>
            </a:lvl1pP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6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endParaRPr>
          </a:p>
        </p:txBody>
      </p:sp>
      <p:grpSp>
        <p:nvGrpSpPr>
          <p:cNvPr id="532" name="Group 531">
            <a:extLst>
              <a:ext uri="{FF2B5EF4-FFF2-40B4-BE49-F238E27FC236}">
                <a16:creationId xmlns:a16="http://schemas.microsoft.com/office/drawing/2014/main" id="{B8B6B12E-AD1B-7A46-B242-1A5B6970DACA}"/>
              </a:ext>
            </a:extLst>
          </p:cNvPr>
          <p:cNvGrpSpPr/>
          <p:nvPr/>
        </p:nvGrpSpPr>
        <p:grpSpPr>
          <a:xfrm>
            <a:off x="9271267" y="1845188"/>
            <a:ext cx="2509627" cy="3739217"/>
            <a:chOff x="16272712" y="2981328"/>
            <a:chExt cx="4446092" cy="6447224"/>
          </a:xfrm>
        </p:grpSpPr>
        <p:sp>
          <p:nvSpPr>
            <p:cNvPr id="533" name="Rectangle 532">
              <a:extLst>
                <a:ext uri="{FF2B5EF4-FFF2-40B4-BE49-F238E27FC236}">
                  <a16:creationId xmlns:a16="http://schemas.microsoft.com/office/drawing/2014/main" id="{53BF4D25-D891-D643-8D8F-773B1FFEC142}"/>
                </a:ext>
              </a:extLst>
            </p:cNvPr>
            <p:cNvSpPr/>
            <p:nvPr/>
          </p:nvSpPr>
          <p:spPr>
            <a:xfrm>
              <a:off x="16272713" y="3316373"/>
              <a:ext cx="4446091" cy="6112179"/>
            </a:xfrm>
            <a:prstGeom prst="rect">
              <a:avLst/>
            </a:prstGeom>
            <a:solidFill>
              <a:srgbClr val="FFFFFF"/>
            </a:solidFill>
            <a:ln w="12700" cap="flat" cmpd="sng" algn="ctr">
              <a:solidFill>
                <a:srgbClr val="924CFC">
                  <a:lumMod val="50000"/>
                </a:srgbClr>
              </a:solidFill>
              <a:prstDash val="dashDot"/>
              <a:miter lim="800000"/>
            </a:ln>
            <a:effectLst/>
          </p:spPr>
          <p:txBody>
            <a:bodyPr rot="0" spcFirstLastPara="0" vertOverflow="overflow" horzOverflow="overflow" vert="horz" wrap="square" lIns="74504" tIns="37252" rIns="74504" bIns="37252" numCol="1" spcCol="0" rtlCol="0" fromWordArt="0" anchor="t" anchorCtr="0" forceAA="0" compatLnSpc="1">
              <a:prstTxWarp prst="textNoShape">
                <a:avLst/>
              </a:prstTxWarp>
              <a:noAutofit/>
            </a:bodyPr>
            <a:lstStyle/>
            <a:p>
              <a:pPr marL="0" marR="0" lvl="0" indent="0" algn="l" defTabSz="894125" rtl="0" eaLnBrk="1" fontAlgn="auto" latinLnBrk="0" hangingPunct="1">
                <a:lnSpc>
                  <a:spcPct val="100000"/>
                </a:lnSpc>
                <a:spcBef>
                  <a:spcPts val="0"/>
                </a:spcBef>
                <a:spcAft>
                  <a:spcPts val="0"/>
                </a:spcAft>
                <a:buClrTx/>
                <a:buSzTx/>
                <a:buFontTx/>
                <a:buNone/>
                <a:tabLst/>
                <a:defRPr/>
              </a:pPr>
              <a:endParaRPr kumimoji="0" lang="en-US" sz="1630" b="0" i="0" u="none" strike="noStrike" kern="0" cap="none" spc="0" normalizeH="0" baseline="0" noProof="0" dirty="0">
                <a:ln>
                  <a:noFill/>
                </a:ln>
                <a:solidFill>
                  <a:prstClr val="black"/>
                </a:solidFill>
                <a:effectLst/>
                <a:uLnTx/>
                <a:uFillTx/>
                <a:latin typeface="IBM Plex Sans" panose="020B0503050000000000" pitchFamily="34" charset="0"/>
                <a:ea typeface="MS PGothic" charset="-128"/>
                <a:cs typeface="Times New Roman" charset="0"/>
                <a:sym typeface="Times New Roman" charset="0"/>
              </a:endParaRPr>
            </a:p>
          </p:txBody>
        </p:sp>
        <p:sp>
          <p:nvSpPr>
            <p:cNvPr id="534" name="Rectangle 533">
              <a:extLst>
                <a:ext uri="{FF2B5EF4-FFF2-40B4-BE49-F238E27FC236}">
                  <a16:creationId xmlns:a16="http://schemas.microsoft.com/office/drawing/2014/main" id="{E215186B-1562-294A-9011-6C849AF84B0E}"/>
                </a:ext>
              </a:extLst>
            </p:cNvPr>
            <p:cNvSpPr/>
            <p:nvPr/>
          </p:nvSpPr>
          <p:spPr>
            <a:xfrm>
              <a:off x="16272712" y="2981328"/>
              <a:ext cx="2519937" cy="347291"/>
            </a:xfrm>
            <a:prstGeom prst="rect">
              <a:avLst/>
            </a:prstGeom>
            <a:solidFill>
              <a:srgbClr val="FFFFFF"/>
            </a:solidFill>
            <a:ln w="12700" cap="flat" cmpd="sng" algn="ctr">
              <a:solidFill>
                <a:srgbClr val="924CFC">
                  <a:lumMod val="50000"/>
                </a:srgbClr>
              </a:solidFill>
              <a:prstDash val="dashDot"/>
              <a:miter lim="800000"/>
            </a:ln>
            <a:effectLst/>
          </p:spPr>
          <p:txBody>
            <a:bodyPr rot="0" spcFirstLastPara="0" vertOverflow="overflow" horzOverflow="overflow" vert="horz" wrap="square" lIns="74504" tIns="37252" rIns="74504" bIns="37252" numCol="1" spcCol="0" rtlCol="0" fromWordArt="0" anchor="t" anchorCtr="0" forceAA="0" compatLnSpc="1">
              <a:prstTxWarp prst="textNoShape">
                <a:avLst/>
              </a:prstTxWarp>
              <a:noAutofit/>
            </a:bodyPr>
            <a:lstStyle/>
            <a:p>
              <a:pPr marL="0" marR="0" lvl="0" indent="0" algn="l" defTabSz="894125" rtl="0" eaLnBrk="1" fontAlgn="auto" latinLnBrk="0" hangingPunct="1">
                <a:lnSpc>
                  <a:spcPct val="100000"/>
                </a:lnSpc>
                <a:spcBef>
                  <a:spcPts val="0"/>
                </a:spcBef>
                <a:spcAft>
                  <a:spcPts val="0"/>
                </a:spcAft>
                <a:buClrTx/>
                <a:buSzTx/>
                <a:buFontTx/>
                <a:buNone/>
                <a:tabLst/>
                <a:defRPr/>
              </a:pPr>
              <a:r>
                <a:rPr kumimoji="0" lang="en-US" sz="903" b="0" i="0" u="none" strike="noStrike" kern="0" cap="none" spc="0" normalizeH="0" baseline="0" noProof="0" dirty="0">
                  <a:ln>
                    <a:noFill/>
                  </a:ln>
                  <a:solidFill>
                    <a:prstClr val="black"/>
                  </a:solidFill>
                  <a:effectLst/>
                  <a:uLnTx/>
                  <a:uFillTx/>
                  <a:latin typeface="IBM Plex Sans" panose="020B0503050000000000" pitchFamily="34" charset="0"/>
                  <a:ea typeface="MS PGothic" charset="-128"/>
                  <a:cs typeface="Times New Roman" charset="0"/>
                  <a:sym typeface="Times New Roman" charset="0"/>
                </a:rPr>
                <a:t>Prod. </a:t>
              </a:r>
              <a:r>
                <a:rPr kumimoji="0" lang="en-US" sz="903" b="0" i="0" u="none" strike="noStrike" kern="0" cap="none" spc="0" normalizeH="0" baseline="0" noProof="0" dirty="0" err="1">
                  <a:ln>
                    <a:noFill/>
                  </a:ln>
                  <a:solidFill>
                    <a:prstClr val="black"/>
                  </a:solidFill>
                  <a:effectLst/>
                  <a:uLnTx/>
                  <a:uFillTx/>
                  <a:latin typeface="IBM Plex Sans" panose="020B0503050000000000" pitchFamily="34" charset="0"/>
                  <a:ea typeface="MS PGothic" charset="-128"/>
                  <a:cs typeface="Times New Roman" charset="0"/>
                  <a:sym typeface="Times New Roman" charset="0"/>
                </a:rPr>
                <a:t>Contas</a:t>
              </a:r>
              <a:r>
                <a:rPr kumimoji="0" lang="en-US" sz="903" b="0" i="0" u="none" strike="noStrike" kern="0" cap="none" spc="0" normalizeH="0" baseline="0" noProof="0" dirty="0">
                  <a:ln>
                    <a:noFill/>
                  </a:ln>
                  <a:solidFill>
                    <a:prstClr val="black"/>
                  </a:solidFill>
                  <a:effectLst/>
                  <a:uLnTx/>
                  <a:uFillTx/>
                  <a:latin typeface="IBM Plex Sans" panose="020B0503050000000000" pitchFamily="34" charset="0"/>
                  <a:ea typeface="MS PGothic" charset="-128"/>
                  <a:cs typeface="Times New Roman" charset="0"/>
                  <a:sym typeface="Times New Roman" charset="0"/>
                </a:rPr>
                <a:t> do </a:t>
              </a:r>
              <a:r>
                <a:rPr kumimoji="0" lang="en-US" sz="903" b="0" i="0" u="none" strike="noStrike" kern="0" cap="none" spc="0" normalizeH="0" baseline="0" noProof="0" dirty="0" err="1">
                  <a:ln>
                    <a:noFill/>
                  </a:ln>
                  <a:solidFill>
                    <a:prstClr val="black"/>
                  </a:solidFill>
                  <a:effectLst/>
                  <a:uLnTx/>
                  <a:uFillTx/>
                  <a:latin typeface="IBM Plex Sans" panose="020B0503050000000000" pitchFamily="34" charset="0"/>
                  <a:ea typeface="MS PGothic" charset="-128"/>
                  <a:cs typeface="Times New Roman" charset="0"/>
                  <a:sym typeface="Times New Roman" charset="0"/>
                </a:rPr>
                <a:t>Cliente</a:t>
              </a:r>
              <a:endParaRPr kumimoji="0" lang="en-US" sz="903" b="0" i="0" u="none" strike="noStrike" kern="0" cap="none" spc="0" normalizeH="0" baseline="0" noProof="0" dirty="0">
                <a:ln>
                  <a:noFill/>
                </a:ln>
                <a:solidFill>
                  <a:prstClr val="black"/>
                </a:solidFill>
                <a:effectLst/>
                <a:uLnTx/>
                <a:uFillTx/>
                <a:latin typeface="IBM Plex Sans" panose="020B0503050000000000" pitchFamily="34" charset="0"/>
                <a:ea typeface="MS PGothic" charset="-128"/>
                <a:cs typeface="Times New Roman" charset="0"/>
                <a:sym typeface="Times New Roman" charset="0"/>
              </a:endParaRPr>
            </a:p>
          </p:txBody>
        </p:sp>
      </p:grpSp>
      <p:grpSp>
        <p:nvGrpSpPr>
          <p:cNvPr id="535" name="Group 534">
            <a:extLst>
              <a:ext uri="{FF2B5EF4-FFF2-40B4-BE49-F238E27FC236}">
                <a16:creationId xmlns:a16="http://schemas.microsoft.com/office/drawing/2014/main" id="{0AA4D713-91AB-704A-9AC1-763AC068CCD7}"/>
              </a:ext>
            </a:extLst>
          </p:cNvPr>
          <p:cNvGrpSpPr/>
          <p:nvPr/>
        </p:nvGrpSpPr>
        <p:grpSpPr>
          <a:xfrm>
            <a:off x="9357291" y="1931212"/>
            <a:ext cx="2509627" cy="3739217"/>
            <a:chOff x="16272712" y="2981328"/>
            <a:chExt cx="4446092" cy="6447224"/>
          </a:xfrm>
        </p:grpSpPr>
        <p:sp>
          <p:nvSpPr>
            <p:cNvPr id="536" name="Rectangle 535">
              <a:extLst>
                <a:ext uri="{FF2B5EF4-FFF2-40B4-BE49-F238E27FC236}">
                  <a16:creationId xmlns:a16="http://schemas.microsoft.com/office/drawing/2014/main" id="{46C3E114-4280-A443-8B51-DA2042A7A95E}"/>
                </a:ext>
              </a:extLst>
            </p:cNvPr>
            <p:cNvSpPr/>
            <p:nvPr/>
          </p:nvSpPr>
          <p:spPr>
            <a:xfrm>
              <a:off x="16272713" y="3316373"/>
              <a:ext cx="4446091" cy="6112179"/>
            </a:xfrm>
            <a:prstGeom prst="rect">
              <a:avLst/>
            </a:prstGeom>
            <a:solidFill>
              <a:srgbClr val="FFFFFF"/>
            </a:solidFill>
            <a:ln w="12700" cap="flat" cmpd="sng" algn="ctr">
              <a:solidFill>
                <a:srgbClr val="924CFC">
                  <a:lumMod val="50000"/>
                </a:srgbClr>
              </a:solidFill>
              <a:prstDash val="dashDot"/>
              <a:miter lim="800000"/>
            </a:ln>
            <a:effectLst/>
          </p:spPr>
          <p:txBody>
            <a:bodyPr rot="0" spcFirstLastPara="0" vertOverflow="overflow" horzOverflow="overflow" vert="horz" wrap="square" lIns="74504" tIns="37252" rIns="74504" bIns="37252" numCol="1" spcCol="0" rtlCol="0" fromWordArt="0" anchor="t" anchorCtr="0" forceAA="0" compatLnSpc="1">
              <a:prstTxWarp prst="textNoShape">
                <a:avLst/>
              </a:prstTxWarp>
              <a:noAutofit/>
            </a:bodyPr>
            <a:lstStyle/>
            <a:p>
              <a:pPr marL="0" marR="0" lvl="0" indent="0" algn="l" defTabSz="894125" rtl="0" eaLnBrk="1" fontAlgn="auto" latinLnBrk="0" hangingPunct="1">
                <a:lnSpc>
                  <a:spcPct val="100000"/>
                </a:lnSpc>
                <a:spcBef>
                  <a:spcPts val="0"/>
                </a:spcBef>
                <a:spcAft>
                  <a:spcPts val="0"/>
                </a:spcAft>
                <a:buClrTx/>
                <a:buSzTx/>
                <a:buFontTx/>
                <a:buNone/>
                <a:tabLst/>
                <a:defRPr/>
              </a:pPr>
              <a:endParaRPr kumimoji="0" lang="en-US" sz="1630" b="0" i="0" u="none" strike="noStrike" kern="0" cap="none" spc="0" normalizeH="0" baseline="0" noProof="0" dirty="0">
                <a:ln>
                  <a:noFill/>
                </a:ln>
                <a:solidFill>
                  <a:prstClr val="black"/>
                </a:solidFill>
                <a:effectLst/>
                <a:uLnTx/>
                <a:uFillTx/>
                <a:latin typeface="IBM Plex Sans" panose="020B0503050000000000" pitchFamily="34" charset="0"/>
                <a:ea typeface="MS PGothic" charset="-128"/>
                <a:cs typeface="Times New Roman" charset="0"/>
                <a:sym typeface="Times New Roman" charset="0"/>
              </a:endParaRPr>
            </a:p>
          </p:txBody>
        </p:sp>
        <p:sp>
          <p:nvSpPr>
            <p:cNvPr id="537" name="Rectangle 536">
              <a:extLst>
                <a:ext uri="{FF2B5EF4-FFF2-40B4-BE49-F238E27FC236}">
                  <a16:creationId xmlns:a16="http://schemas.microsoft.com/office/drawing/2014/main" id="{843AAF8C-78CD-9F42-A71B-D52CC3DAABD6}"/>
                </a:ext>
              </a:extLst>
            </p:cNvPr>
            <p:cNvSpPr/>
            <p:nvPr/>
          </p:nvSpPr>
          <p:spPr>
            <a:xfrm>
              <a:off x="16272712" y="2981328"/>
              <a:ext cx="2519937" cy="347291"/>
            </a:xfrm>
            <a:prstGeom prst="rect">
              <a:avLst/>
            </a:prstGeom>
            <a:solidFill>
              <a:srgbClr val="FFFFFF"/>
            </a:solidFill>
            <a:ln w="12700" cap="flat" cmpd="sng" algn="ctr">
              <a:solidFill>
                <a:srgbClr val="924CFC">
                  <a:lumMod val="50000"/>
                </a:srgbClr>
              </a:solidFill>
              <a:prstDash val="dashDot"/>
              <a:miter lim="800000"/>
            </a:ln>
            <a:effectLst/>
          </p:spPr>
          <p:txBody>
            <a:bodyPr rot="0" spcFirstLastPara="0" vertOverflow="overflow" horzOverflow="overflow" vert="horz" wrap="square" lIns="74504" tIns="37252" rIns="74504" bIns="37252" numCol="1" spcCol="0" rtlCol="0" fromWordArt="0" anchor="t" anchorCtr="0" forceAA="0" compatLnSpc="1">
              <a:prstTxWarp prst="textNoShape">
                <a:avLst/>
              </a:prstTxWarp>
              <a:noAutofit/>
            </a:bodyPr>
            <a:lstStyle/>
            <a:p>
              <a:pPr marL="0" marR="0" lvl="0" indent="0" algn="l" defTabSz="894125" rtl="0" eaLnBrk="1" fontAlgn="auto" latinLnBrk="0" hangingPunct="1">
                <a:lnSpc>
                  <a:spcPct val="100000"/>
                </a:lnSpc>
                <a:spcBef>
                  <a:spcPts val="0"/>
                </a:spcBef>
                <a:spcAft>
                  <a:spcPts val="0"/>
                </a:spcAft>
                <a:buClrTx/>
                <a:buSzTx/>
                <a:buFontTx/>
                <a:buNone/>
                <a:tabLst/>
                <a:defRPr/>
              </a:pPr>
              <a:r>
                <a:rPr kumimoji="0" lang="en-US" sz="903" b="0" i="0" u="none" strike="noStrike" kern="0" cap="none" spc="0" normalizeH="0" baseline="0" noProof="0" dirty="0">
                  <a:ln>
                    <a:noFill/>
                  </a:ln>
                  <a:solidFill>
                    <a:prstClr val="black"/>
                  </a:solidFill>
                  <a:effectLst/>
                  <a:uLnTx/>
                  <a:uFillTx/>
                  <a:latin typeface="IBM Plex Sans" panose="020B0503050000000000" pitchFamily="34" charset="0"/>
                  <a:ea typeface="MS PGothic" charset="-128"/>
                  <a:cs typeface="Times New Roman" charset="0"/>
                  <a:sym typeface="Times New Roman" charset="0"/>
                </a:rPr>
                <a:t>Prod. </a:t>
              </a:r>
              <a:r>
                <a:rPr kumimoji="0" lang="en-US" sz="903" b="0" i="0" u="none" strike="noStrike" kern="0" cap="none" spc="0" normalizeH="0" baseline="0" noProof="0" dirty="0" err="1">
                  <a:ln>
                    <a:noFill/>
                  </a:ln>
                  <a:solidFill>
                    <a:prstClr val="black"/>
                  </a:solidFill>
                  <a:effectLst/>
                  <a:uLnTx/>
                  <a:uFillTx/>
                  <a:latin typeface="IBM Plex Sans" panose="020B0503050000000000" pitchFamily="34" charset="0"/>
                  <a:ea typeface="MS PGothic" charset="-128"/>
                  <a:cs typeface="Times New Roman" charset="0"/>
                  <a:sym typeface="Times New Roman" charset="0"/>
                </a:rPr>
                <a:t>Contas</a:t>
              </a:r>
              <a:r>
                <a:rPr kumimoji="0" lang="en-US" sz="903" b="0" i="0" u="none" strike="noStrike" kern="0" cap="none" spc="0" normalizeH="0" baseline="0" noProof="0" dirty="0">
                  <a:ln>
                    <a:noFill/>
                  </a:ln>
                  <a:solidFill>
                    <a:prstClr val="black"/>
                  </a:solidFill>
                  <a:effectLst/>
                  <a:uLnTx/>
                  <a:uFillTx/>
                  <a:latin typeface="IBM Plex Sans" panose="020B0503050000000000" pitchFamily="34" charset="0"/>
                  <a:ea typeface="MS PGothic" charset="-128"/>
                  <a:cs typeface="Times New Roman" charset="0"/>
                  <a:sym typeface="Times New Roman" charset="0"/>
                </a:rPr>
                <a:t> do </a:t>
              </a:r>
              <a:r>
                <a:rPr kumimoji="0" lang="en-US" sz="903" b="0" i="0" u="none" strike="noStrike" kern="0" cap="none" spc="0" normalizeH="0" baseline="0" noProof="0" dirty="0" err="1">
                  <a:ln>
                    <a:noFill/>
                  </a:ln>
                  <a:solidFill>
                    <a:prstClr val="black"/>
                  </a:solidFill>
                  <a:effectLst/>
                  <a:uLnTx/>
                  <a:uFillTx/>
                  <a:latin typeface="IBM Plex Sans" panose="020B0503050000000000" pitchFamily="34" charset="0"/>
                  <a:ea typeface="MS PGothic" charset="-128"/>
                  <a:cs typeface="Times New Roman" charset="0"/>
                  <a:sym typeface="Times New Roman" charset="0"/>
                </a:rPr>
                <a:t>Cliente</a:t>
              </a:r>
              <a:endParaRPr kumimoji="0" lang="en-US" sz="903" b="0" i="0" u="none" strike="noStrike" kern="0" cap="none" spc="0" normalizeH="0" baseline="0" noProof="0" dirty="0">
                <a:ln>
                  <a:noFill/>
                </a:ln>
                <a:solidFill>
                  <a:prstClr val="black"/>
                </a:solidFill>
                <a:effectLst/>
                <a:uLnTx/>
                <a:uFillTx/>
                <a:latin typeface="IBM Plex Sans" panose="020B0503050000000000" pitchFamily="34" charset="0"/>
                <a:ea typeface="MS PGothic" charset="-128"/>
                <a:cs typeface="Times New Roman" charset="0"/>
                <a:sym typeface="Times New Roman" charset="0"/>
              </a:endParaRPr>
            </a:p>
          </p:txBody>
        </p:sp>
      </p:grpSp>
      <p:grpSp>
        <p:nvGrpSpPr>
          <p:cNvPr id="529" name="Group 528">
            <a:extLst>
              <a:ext uri="{FF2B5EF4-FFF2-40B4-BE49-F238E27FC236}">
                <a16:creationId xmlns:a16="http://schemas.microsoft.com/office/drawing/2014/main" id="{6EAD90A4-C2D3-954A-B31E-0D2041C89BF9}"/>
              </a:ext>
            </a:extLst>
          </p:cNvPr>
          <p:cNvGrpSpPr/>
          <p:nvPr/>
        </p:nvGrpSpPr>
        <p:grpSpPr>
          <a:xfrm>
            <a:off x="9515746" y="2139068"/>
            <a:ext cx="2148676" cy="3037688"/>
            <a:chOff x="16570201" y="3663664"/>
            <a:chExt cx="3806625" cy="5381612"/>
          </a:xfrm>
        </p:grpSpPr>
        <p:sp>
          <p:nvSpPr>
            <p:cNvPr id="505" name="Rounded Rectangle 504">
              <a:extLst>
                <a:ext uri="{FF2B5EF4-FFF2-40B4-BE49-F238E27FC236}">
                  <a16:creationId xmlns:a16="http://schemas.microsoft.com/office/drawing/2014/main" id="{3940B709-06F3-3345-8BAF-18933AA9095A}"/>
                </a:ext>
              </a:extLst>
            </p:cNvPr>
            <p:cNvSpPr/>
            <p:nvPr/>
          </p:nvSpPr>
          <p:spPr>
            <a:xfrm>
              <a:off x="16570201" y="3806205"/>
              <a:ext cx="1767242" cy="5239071"/>
            </a:xfrm>
            <a:prstGeom prst="roundRect">
              <a:avLst>
                <a:gd name="adj" fmla="val 568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614" tIns="25807" rIns="51614" bIns="25807" numCol="1" spcCol="0" rtlCol="0" fromWordArt="0" anchor="ctr" anchorCtr="0" forceAA="0" compatLnSpc="1">
              <a:prstTxWarp prst="textNoShape">
                <a:avLst/>
              </a:prstTxWarp>
              <a:noAutofit/>
            </a:bodyP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1016" b="0" i="0" u="none" strike="noStrike" kern="1200" cap="none" spc="0" normalizeH="0" baseline="0" noProof="0" dirty="0">
                <a:ln>
                  <a:noFill/>
                </a:ln>
                <a:solidFill>
                  <a:prstClr val="white"/>
                </a:solidFill>
                <a:effectLst/>
                <a:uLnTx/>
                <a:uFillTx/>
                <a:latin typeface="Calibri"/>
                <a:ea typeface="+mn-ea"/>
                <a:cs typeface="+mn-cs"/>
                <a:sym typeface="Times New Roman" charset="0"/>
              </a:endParaRPr>
            </a:p>
          </p:txBody>
        </p:sp>
        <p:sp>
          <p:nvSpPr>
            <p:cNvPr id="506" name="Rounded Rectangle 505">
              <a:extLst>
                <a:ext uri="{FF2B5EF4-FFF2-40B4-BE49-F238E27FC236}">
                  <a16:creationId xmlns:a16="http://schemas.microsoft.com/office/drawing/2014/main" id="{AAB5304B-085B-B24A-BDF7-D191D8A023D2}"/>
                </a:ext>
              </a:extLst>
            </p:cNvPr>
            <p:cNvSpPr/>
            <p:nvPr/>
          </p:nvSpPr>
          <p:spPr>
            <a:xfrm>
              <a:off x="18609584" y="3806205"/>
              <a:ext cx="1767242" cy="5239071"/>
            </a:xfrm>
            <a:prstGeom prst="roundRect">
              <a:avLst>
                <a:gd name="adj" fmla="val 568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614" tIns="25807" rIns="51614" bIns="25807" numCol="1" spcCol="0" rtlCol="0" fromWordArt="0" anchor="ctr" anchorCtr="0" forceAA="0" compatLnSpc="1">
              <a:prstTxWarp prst="textNoShape">
                <a:avLst/>
              </a:prstTxWarp>
              <a:noAutofit/>
            </a:bodyP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1016" b="0" i="0" u="none" strike="noStrike" kern="1200" cap="none" spc="0" normalizeH="0" baseline="0" noProof="0" dirty="0">
                <a:ln>
                  <a:noFill/>
                </a:ln>
                <a:solidFill>
                  <a:prstClr val="white"/>
                </a:solidFill>
                <a:effectLst/>
                <a:uLnTx/>
                <a:uFillTx/>
                <a:latin typeface="Calibri"/>
                <a:ea typeface="+mn-ea"/>
                <a:cs typeface="+mn-cs"/>
                <a:sym typeface="Times New Roman" charset="0"/>
              </a:endParaRPr>
            </a:p>
          </p:txBody>
        </p:sp>
        <p:grpSp>
          <p:nvGrpSpPr>
            <p:cNvPr id="507" name="Group 506">
              <a:extLst>
                <a:ext uri="{FF2B5EF4-FFF2-40B4-BE49-F238E27FC236}">
                  <a16:creationId xmlns:a16="http://schemas.microsoft.com/office/drawing/2014/main" id="{B8933E5A-FD67-0848-903B-203BBB54031F}"/>
                </a:ext>
              </a:extLst>
            </p:cNvPr>
            <p:cNvGrpSpPr/>
            <p:nvPr/>
          </p:nvGrpSpPr>
          <p:grpSpPr>
            <a:xfrm>
              <a:off x="16597679" y="3663664"/>
              <a:ext cx="1733366" cy="5304312"/>
              <a:chOff x="322794" y="3911315"/>
              <a:chExt cx="1764000" cy="5856626"/>
            </a:xfrm>
          </p:grpSpPr>
          <p:grpSp>
            <p:nvGrpSpPr>
              <p:cNvPr id="508" name="Group 507">
                <a:extLst>
                  <a:ext uri="{FF2B5EF4-FFF2-40B4-BE49-F238E27FC236}">
                    <a16:creationId xmlns:a16="http://schemas.microsoft.com/office/drawing/2014/main" id="{2BE723E8-445C-C943-9B89-8C7274A327D8}"/>
                  </a:ext>
                </a:extLst>
              </p:cNvPr>
              <p:cNvGrpSpPr/>
              <p:nvPr/>
            </p:nvGrpSpPr>
            <p:grpSpPr>
              <a:xfrm>
                <a:off x="345626" y="3911315"/>
                <a:ext cx="1718336" cy="5856626"/>
                <a:chOff x="3821093" y="3911315"/>
                <a:chExt cx="1718336" cy="5856626"/>
              </a:xfrm>
            </p:grpSpPr>
            <p:sp>
              <p:nvSpPr>
                <p:cNvPr id="510" name="Rounded Rectangle 509">
                  <a:extLst>
                    <a:ext uri="{FF2B5EF4-FFF2-40B4-BE49-F238E27FC236}">
                      <a16:creationId xmlns:a16="http://schemas.microsoft.com/office/drawing/2014/main" id="{3DE08752-24FC-7546-A5D9-E75127F48F54}"/>
                    </a:ext>
                  </a:extLst>
                </p:cNvPr>
                <p:cNvSpPr/>
                <p:nvPr/>
              </p:nvSpPr>
              <p:spPr>
                <a:xfrm>
                  <a:off x="3839836" y="4134444"/>
                  <a:ext cx="1680851" cy="3616540"/>
                </a:xfrm>
                <a:prstGeom prst="roundRect">
                  <a:avLst>
                    <a:gd name="adj" fmla="val 5687"/>
                  </a:avLst>
                </a:prstGeom>
                <a:solidFill>
                  <a:srgbClr val="E4F2F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977" b="1" i="0" u="none" strike="noStrike" kern="1200" cap="none" spc="0" normalizeH="0" baseline="0" noProof="0" dirty="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Produto de Conta do Cliente</a:t>
                  </a:r>
                </a:p>
              </p:txBody>
            </p:sp>
            <p:grpSp>
              <p:nvGrpSpPr>
                <p:cNvPr id="511" name="Group 510">
                  <a:extLst>
                    <a:ext uri="{FF2B5EF4-FFF2-40B4-BE49-F238E27FC236}">
                      <a16:creationId xmlns:a16="http://schemas.microsoft.com/office/drawing/2014/main" id="{3FCBA8FB-459C-204A-88CA-F6522725E2E6}"/>
                    </a:ext>
                  </a:extLst>
                </p:cNvPr>
                <p:cNvGrpSpPr/>
                <p:nvPr/>
              </p:nvGrpSpPr>
              <p:grpSpPr>
                <a:xfrm>
                  <a:off x="3821093" y="7978855"/>
                  <a:ext cx="1718336" cy="1789086"/>
                  <a:chOff x="3824842" y="7978855"/>
                  <a:chExt cx="1718336" cy="1789086"/>
                </a:xfrm>
              </p:grpSpPr>
              <p:sp>
                <p:nvSpPr>
                  <p:cNvPr id="514" name="Rounded Rectangle 513">
                    <a:extLst>
                      <a:ext uri="{FF2B5EF4-FFF2-40B4-BE49-F238E27FC236}">
                        <a16:creationId xmlns:a16="http://schemas.microsoft.com/office/drawing/2014/main" id="{86E44527-4C2B-6E45-A5F4-775516493CE6}"/>
                      </a:ext>
                    </a:extLst>
                  </p:cNvPr>
                  <p:cNvSpPr/>
                  <p:nvPr/>
                </p:nvSpPr>
                <p:spPr>
                  <a:xfrm>
                    <a:off x="3824842" y="7978855"/>
                    <a:ext cx="1680850" cy="1789086"/>
                  </a:xfrm>
                  <a:prstGeom prst="roundRect">
                    <a:avLst>
                      <a:gd name="adj" fmla="val 6292"/>
                    </a:avLst>
                  </a:prstGeom>
                  <a:solidFill>
                    <a:srgbClr val="E4F2F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grpSp>
                <p:nvGrpSpPr>
                  <p:cNvPr id="515" name="Group 514">
                    <a:extLst>
                      <a:ext uri="{FF2B5EF4-FFF2-40B4-BE49-F238E27FC236}">
                        <a16:creationId xmlns:a16="http://schemas.microsoft.com/office/drawing/2014/main" id="{8C923E76-9A87-BC4B-B477-939CC89332DD}"/>
                      </a:ext>
                    </a:extLst>
                  </p:cNvPr>
                  <p:cNvGrpSpPr/>
                  <p:nvPr/>
                </p:nvGrpSpPr>
                <p:grpSpPr>
                  <a:xfrm>
                    <a:off x="3945858" y="8071928"/>
                    <a:ext cx="1597320" cy="1266786"/>
                    <a:chOff x="3945858" y="8071928"/>
                    <a:chExt cx="1597320" cy="1266786"/>
                  </a:xfrm>
                </p:grpSpPr>
                <p:sp>
                  <p:nvSpPr>
                    <p:cNvPr id="516" name="TextBox 515">
                      <a:extLst>
                        <a:ext uri="{FF2B5EF4-FFF2-40B4-BE49-F238E27FC236}">
                          <a16:creationId xmlns:a16="http://schemas.microsoft.com/office/drawing/2014/main" id="{4368D712-4556-CB48-864F-73148813ED3A}"/>
                        </a:ext>
                      </a:extLst>
                    </p:cNvPr>
                    <p:cNvSpPr txBox="1"/>
                    <p:nvPr/>
                  </p:nvSpPr>
                  <p:spPr>
                    <a:xfrm>
                      <a:off x="4197469" y="8071928"/>
                      <a:ext cx="1345709" cy="1266786"/>
                    </a:xfrm>
                    <a:prstGeom prst="rect">
                      <a:avLst/>
                    </a:prstGeom>
                    <a:noFill/>
                  </p:spPr>
                  <p:txBody>
                    <a:bodyPr wrap="square" rIns="20320" rtlCol="0">
                      <a:spAutoFit/>
                    </a:bodyPr>
                    <a:lstStyle/>
                    <a:p>
                      <a:pPr marL="0" marR="0" lvl="0" indent="0" algn="l" defTabSz="516179" rtl="0" eaLnBrk="0" fontAlgn="base" latinLnBrk="0" hangingPunct="0">
                        <a:lnSpc>
                          <a:spcPct val="100000"/>
                        </a:lnSpc>
                        <a:spcBef>
                          <a:spcPct val="0"/>
                        </a:spcBef>
                        <a:spcAft>
                          <a:spcPct val="0"/>
                        </a:spcAft>
                        <a:buClrTx/>
                        <a:buSzTx/>
                        <a:buFontTx/>
                        <a:buNone/>
                        <a:tabLst/>
                        <a:defRPr/>
                      </a:pPr>
                      <a:r>
                        <a:rPr kumimoji="0" lang="en-BR" sz="6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&lt;&lt;Ledger&gt;&gt;</a:t>
                      </a:r>
                    </a:p>
                    <a:p>
                      <a:pPr marL="0" marR="0" lvl="0" indent="0" algn="l" defTabSz="516179" rtl="0" eaLnBrk="0" fontAlgn="base" latinLnBrk="0" hangingPunct="0">
                        <a:lnSpc>
                          <a:spcPct val="100000"/>
                        </a:lnSpc>
                        <a:spcBef>
                          <a:spcPct val="0"/>
                        </a:spcBef>
                        <a:spcAft>
                          <a:spcPct val="0"/>
                        </a:spcAft>
                        <a:buClrTx/>
                        <a:buSzTx/>
                        <a:buFontTx/>
                        <a:buNone/>
                        <a:tabLst/>
                        <a:defRPr/>
                      </a:pPr>
                      <a:r>
                        <a:rPr kumimoji="0" lang="en-BR" sz="977" b="1" i="0" u="none" strike="noStrike" kern="1200" cap="none" spc="0" normalizeH="0" baseline="0" noProof="0" dirty="0">
                          <a:ln>
                            <a:noFill/>
                          </a:ln>
                          <a:solidFill>
                            <a:srgbClr val="04499F"/>
                          </a:solidFill>
                          <a:effectLst/>
                          <a:uLnTx/>
                          <a:uFillTx/>
                          <a:latin typeface="Calibri" panose="020F0502020204030204" pitchFamily="34" charset="0"/>
                          <a:ea typeface="MS PGothic" charset="-128"/>
                          <a:cs typeface="Calibri" panose="020F0502020204030204" pitchFamily="34" charset="0"/>
                          <a:sym typeface="Times New Roman" charset="0"/>
                        </a:rPr>
                        <a:t>Produto de Conta do Cliente</a:t>
                      </a:r>
                    </a:p>
                  </p:txBody>
                </p:sp>
                <p:pic>
                  <p:nvPicPr>
                    <p:cNvPr id="517" name="Picture 516" descr="A picture containing drawing&#10;&#10;Description automatically generated">
                      <a:extLst>
                        <a:ext uri="{FF2B5EF4-FFF2-40B4-BE49-F238E27FC236}">
                          <a16:creationId xmlns:a16="http://schemas.microsoft.com/office/drawing/2014/main" id="{FAC8D899-D54E-5C45-9E84-B84BC4690FE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45858" y="8112721"/>
                      <a:ext cx="252000" cy="308942"/>
                    </a:xfrm>
                    <a:prstGeom prst="rect">
                      <a:avLst/>
                    </a:prstGeom>
                  </p:spPr>
                </p:pic>
              </p:grpSp>
            </p:grpSp>
            <p:sp>
              <p:nvSpPr>
                <p:cNvPr id="512" name="Triangle 511">
                  <a:extLst>
                    <a:ext uri="{FF2B5EF4-FFF2-40B4-BE49-F238E27FC236}">
                      <a16:creationId xmlns:a16="http://schemas.microsoft.com/office/drawing/2014/main" id="{E0FAF0C7-0FA9-A24E-90E4-2A68D851D933}"/>
                    </a:ext>
                  </a:extLst>
                </p:cNvPr>
                <p:cNvSpPr/>
                <p:nvPr/>
              </p:nvSpPr>
              <p:spPr>
                <a:xfrm rot="10800000">
                  <a:off x="4608254" y="3911315"/>
                  <a:ext cx="144016" cy="181771"/>
                </a:xfrm>
                <a:prstGeom prst="triangle">
                  <a:avLst/>
                </a:prstGeom>
                <a:solidFill>
                  <a:srgbClr val="044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sp>
              <p:nvSpPr>
                <p:cNvPr id="513" name="Triangle 512">
                  <a:extLst>
                    <a:ext uri="{FF2B5EF4-FFF2-40B4-BE49-F238E27FC236}">
                      <a16:creationId xmlns:a16="http://schemas.microsoft.com/office/drawing/2014/main" id="{C525A246-0DEA-E842-856F-CE79C5DC58FD}"/>
                    </a:ext>
                  </a:extLst>
                </p:cNvPr>
                <p:cNvSpPr/>
                <p:nvPr/>
              </p:nvSpPr>
              <p:spPr>
                <a:xfrm rot="10800000">
                  <a:off x="4608254" y="7764960"/>
                  <a:ext cx="144016" cy="181771"/>
                </a:xfrm>
                <a:prstGeom prst="triangle">
                  <a:avLst/>
                </a:prstGeom>
                <a:solidFill>
                  <a:srgbClr val="044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grpSp>
          <p:sp>
            <p:nvSpPr>
              <p:cNvPr id="509" name="TextBox 508">
                <a:extLst>
                  <a:ext uri="{FF2B5EF4-FFF2-40B4-BE49-F238E27FC236}">
                    <a16:creationId xmlns:a16="http://schemas.microsoft.com/office/drawing/2014/main" id="{D4445B88-8DEF-9345-8C3F-9CF827EC29D4}"/>
                  </a:ext>
                </a:extLst>
              </p:cNvPr>
              <p:cNvSpPr txBox="1"/>
              <p:nvPr/>
            </p:nvSpPr>
            <p:spPr>
              <a:xfrm>
                <a:off x="322794" y="4140713"/>
                <a:ext cx="1764000" cy="384427"/>
              </a:xfrm>
              <a:prstGeom prst="rect">
                <a:avLst/>
              </a:prstGeom>
              <a:noFill/>
            </p:spPr>
            <p:txBody>
              <a:bodyPr wrap="square" lIns="20320" rIns="20320" rtlCol="0">
                <a:spAutoFit/>
              </a:bodyPr>
              <a:lstStyle>
                <a:defPPr>
                  <a:defRPr lang="en-US"/>
                </a:defPPr>
                <a:lvl1pPr marL="0" marR="0" lvl="0" indent="0" defTabSz="914400" latinLnBrk="0">
                  <a:lnSpc>
                    <a:spcPct val="100000"/>
                  </a:lnSpc>
                  <a:buClrTx/>
                  <a:buSzTx/>
                  <a:buFontTx/>
                  <a:buNone/>
                  <a:tabLst/>
                  <a:defRPr kumimoji="0" sz="1730" b="1" i="0" u="none" strike="noStrike" cap="none" spc="0" normalizeH="0" baseline="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defRPr>
                </a:lvl1pP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6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&lt;&lt;Prod. de Conta&gt;&gt;</a:t>
                </a:r>
              </a:p>
            </p:txBody>
          </p:sp>
        </p:grpSp>
        <p:grpSp>
          <p:nvGrpSpPr>
            <p:cNvPr id="518" name="Group 517">
              <a:extLst>
                <a:ext uri="{FF2B5EF4-FFF2-40B4-BE49-F238E27FC236}">
                  <a16:creationId xmlns:a16="http://schemas.microsoft.com/office/drawing/2014/main" id="{1837C841-06A5-3847-ABF7-BEB2F28C0A02}"/>
                </a:ext>
              </a:extLst>
            </p:cNvPr>
            <p:cNvGrpSpPr/>
            <p:nvPr/>
          </p:nvGrpSpPr>
          <p:grpSpPr>
            <a:xfrm>
              <a:off x="18628429" y="3663664"/>
              <a:ext cx="1733367" cy="5304312"/>
              <a:chOff x="2330715" y="3904588"/>
              <a:chExt cx="1764000" cy="5856626"/>
            </a:xfrm>
          </p:grpSpPr>
          <p:grpSp>
            <p:nvGrpSpPr>
              <p:cNvPr id="519" name="Group 518">
                <a:extLst>
                  <a:ext uri="{FF2B5EF4-FFF2-40B4-BE49-F238E27FC236}">
                    <a16:creationId xmlns:a16="http://schemas.microsoft.com/office/drawing/2014/main" id="{2441C374-F009-F541-8ADE-9FFB235D28B5}"/>
                  </a:ext>
                </a:extLst>
              </p:cNvPr>
              <p:cNvGrpSpPr/>
              <p:nvPr/>
            </p:nvGrpSpPr>
            <p:grpSpPr>
              <a:xfrm>
                <a:off x="2353549" y="3904588"/>
                <a:ext cx="1718329" cy="5856626"/>
                <a:chOff x="4028816" y="3911315"/>
                <a:chExt cx="1718329" cy="5856626"/>
              </a:xfrm>
            </p:grpSpPr>
            <p:sp>
              <p:nvSpPr>
                <p:cNvPr id="521" name="Rounded Rectangle 520">
                  <a:extLst>
                    <a:ext uri="{FF2B5EF4-FFF2-40B4-BE49-F238E27FC236}">
                      <a16:creationId xmlns:a16="http://schemas.microsoft.com/office/drawing/2014/main" id="{1E3ACF23-FD79-B545-8745-4A041F02CC41}"/>
                    </a:ext>
                  </a:extLst>
                </p:cNvPr>
                <p:cNvSpPr/>
                <p:nvPr/>
              </p:nvSpPr>
              <p:spPr>
                <a:xfrm>
                  <a:off x="4047559" y="4134444"/>
                  <a:ext cx="1680851" cy="3616540"/>
                </a:xfrm>
                <a:prstGeom prst="roundRect">
                  <a:avLst>
                    <a:gd name="adj" fmla="val 5687"/>
                  </a:avLst>
                </a:prstGeom>
                <a:solidFill>
                  <a:srgbClr val="E4F2F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977" b="1" i="0" u="none" strike="noStrike" kern="1200" cap="none" spc="0" normalizeH="0" baseline="0" noProof="0" dirty="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Produto de Conta do Cliente</a:t>
                  </a:r>
                </a:p>
              </p:txBody>
            </p:sp>
            <p:grpSp>
              <p:nvGrpSpPr>
                <p:cNvPr id="522" name="Group 521">
                  <a:extLst>
                    <a:ext uri="{FF2B5EF4-FFF2-40B4-BE49-F238E27FC236}">
                      <a16:creationId xmlns:a16="http://schemas.microsoft.com/office/drawing/2014/main" id="{D2B3A27D-700D-AD4B-9BB4-C6CD90C7F948}"/>
                    </a:ext>
                  </a:extLst>
                </p:cNvPr>
                <p:cNvGrpSpPr/>
                <p:nvPr/>
              </p:nvGrpSpPr>
              <p:grpSpPr>
                <a:xfrm>
                  <a:off x="4028816" y="7978855"/>
                  <a:ext cx="1718329" cy="1789086"/>
                  <a:chOff x="4032565" y="7978855"/>
                  <a:chExt cx="1718329" cy="1789086"/>
                </a:xfrm>
              </p:grpSpPr>
              <p:sp>
                <p:nvSpPr>
                  <p:cNvPr id="525" name="Rounded Rectangle 524">
                    <a:extLst>
                      <a:ext uri="{FF2B5EF4-FFF2-40B4-BE49-F238E27FC236}">
                        <a16:creationId xmlns:a16="http://schemas.microsoft.com/office/drawing/2014/main" id="{C2FFD378-F295-7745-B658-FA58F1EC9FAF}"/>
                      </a:ext>
                    </a:extLst>
                  </p:cNvPr>
                  <p:cNvSpPr/>
                  <p:nvPr/>
                </p:nvSpPr>
                <p:spPr>
                  <a:xfrm>
                    <a:off x="4032565" y="7978855"/>
                    <a:ext cx="1680850" cy="1789086"/>
                  </a:xfrm>
                  <a:prstGeom prst="roundRect">
                    <a:avLst>
                      <a:gd name="adj" fmla="val 6292"/>
                    </a:avLst>
                  </a:prstGeom>
                  <a:solidFill>
                    <a:srgbClr val="E4F2F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grpSp>
                <p:nvGrpSpPr>
                  <p:cNvPr id="526" name="Group 525">
                    <a:extLst>
                      <a:ext uri="{FF2B5EF4-FFF2-40B4-BE49-F238E27FC236}">
                        <a16:creationId xmlns:a16="http://schemas.microsoft.com/office/drawing/2014/main" id="{A9E68A61-C233-AC4B-AA78-E849E26F080D}"/>
                      </a:ext>
                    </a:extLst>
                  </p:cNvPr>
                  <p:cNvGrpSpPr/>
                  <p:nvPr/>
                </p:nvGrpSpPr>
                <p:grpSpPr>
                  <a:xfrm>
                    <a:off x="4138543" y="8071928"/>
                    <a:ext cx="1612351" cy="1266786"/>
                    <a:chOff x="4138543" y="8071928"/>
                    <a:chExt cx="1612351" cy="1266786"/>
                  </a:xfrm>
                </p:grpSpPr>
                <p:sp>
                  <p:nvSpPr>
                    <p:cNvPr id="527" name="TextBox 526">
                      <a:extLst>
                        <a:ext uri="{FF2B5EF4-FFF2-40B4-BE49-F238E27FC236}">
                          <a16:creationId xmlns:a16="http://schemas.microsoft.com/office/drawing/2014/main" id="{5504809D-99F6-C24F-9A21-BFCA20324BC9}"/>
                        </a:ext>
                      </a:extLst>
                    </p:cNvPr>
                    <p:cNvSpPr txBox="1"/>
                    <p:nvPr/>
                  </p:nvSpPr>
                  <p:spPr>
                    <a:xfrm>
                      <a:off x="4405185" y="8071928"/>
                      <a:ext cx="1345709" cy="1266786"/>
                    </a:xfrm>
                    <a:prstGeom prst="rect">
                      <a:avLst/>
                    </a:prstGeom>
                    <a:noFill/>
                  </p:spPr>
                  <p:txBody>
                    <a:bodyPr wrap="square" rtlCol="0">
                      <a:spAutoFit/>
                    </a:bodyPr>
                    <a:lstStyle/>
                    <a:p>
                      <a:pPr marL="0" marR="0" lvl="0" indent="0" algn="l" defTabSz="516179" rtl="0" eaLnBrk="0" fontAlgn="base" latinLnBrk="0" hangingPunct="0">
                        <a:lnSpc>
                          <a:spcPct val="100000"/>
                        </a:lnSpc>
                        <a:spcBef>
                          <a:spcPct val="0"/>
                        </a:spcBef>
                        <a:spcAft>
                          <a:spcPct val="0"/>
                        </a:spcAft>
                        <a:buClrTx/>
                        <a:buSzTx/>
                        <a:buFontTx/>
                        <a:buNone/>
                        <a:tabLst/>
                        <a:defRPr/>
                      </a:pPr>
                      <a:r>
                        <a:rPr kumimoji="0" lang="en-BR" sz="6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&lt;&lt;Ledger&gt;&gt;</a:t>
                      </a:r>
                    </a:p>
                    <a:p>
                      <a:pPr marL="0" marR="0" lvl="0" indent="0" algn="l" defTabSz="516179" rtl="0" eaLnBrk="0" fontAlgn="base" latinLnBrk="0" hangingPunct="0">
                        <a:lnSpc>
                          <a:spcPct val="100000"/>
                        </a:lnSpc>
                        <a:spcBef>
                          <a:spcPct val="0"/>
                        </a:spcBef>
                        <a:spcAft>
                          <a:spcPct val="0"/>
                        </a:spcAft>
                        <a:buClrTx/>
                        <a:buSzTx/>
                        <a:buFontTx/>
                        <a:buNone/>
                        <a:tabLst/>
                        <a:defRPr/>
                      </a:pPr>
                      <a:r>
                        <a:rPr kumimoji="0" lang="en-BR" sz="977" b="1" i="0" u="none" strike="noStrike" kern="1200" cap="none" spc="0" normalizeH="0" baseline="0" noProof="0" dirty="0">
                          <a:ln>
                            <a:noFill/>
                          </a:ln>
                          <a:solidFill>
                            <a:srgbClr val="04499F"/>
                          </a:solidFill>
                          <a:effectLst/>
                          <a:uLnTx/>
                          <a:uFillTx/>
                          <a:latin typeface="Calibri" panose="020F0502020204030204" pitchFamily="34" charset="0"/>
                          <a:ea typeface="MS PGothic" charset="-128"/>
                          <a:cs typeface="Calibri" panose="020F0502020204030204" pitchFamily="34" charset="0"/>
                          <a:sym typeface="Times New Roman" charset="0"/>
                        </a:rPr>
                        <a:t>Produto de Conta do Cliente</a:t>
                      </a:r>
                    </a:p>
                  </p:txBody>
                </p:sp>
                <p:pic>
                  <p:nvPicPr>
                    <p:cNvPr id="528" name="Picture 527" descr="A picture containing drawing&#10;&#10;Description automatically generated">
                      <a:extLst>
                        <a:ext uri="{FF2B5EF4-FFF2-40B4-BE49-F238E27FC236}">
                          <a16:creationId xmlns:a16="http://schemas.microsoft.com/office/drawing/2014/main" id="{BF3548FF-7F74-5948-BFFE-95C962A2637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38543" y="8112721"/>
                      <a:ext cx="252000" cy="308942"/>
                    </a:xfrm>
                    <a:prstGeom prst="rect">
                      <a:avLst/>
                    </a:prstGeom>
                  </p:spPr>
                </p:pic>
              </p:grpSp>
            </p:grpSp>
            <p:sp>
              <p:nvSpPr>
                <p:cNvPr id="523" name="Triangle 522">
                  <a:extLst>
                    <a:ext uri="{FF2B5EF4-FFF2-40B4-BE49-F238E27FC236}">
                      <a16:creationId xmlns:a16="http://schemas.microsoft.com/office/drawing/2014/main" id="{E4B3E5F4-F041-C049-8967-AB5D15C8FBC1}"/>
                    </a:ext>
                  </a:extLst>
                </p:cNvPr>
                <p:cNvSpPr/>
                <p:nvPr/>
              </p:nvSpPr>
              <p:spPr>
                <a:xfrm rot="10800000">
                  <a:off x="4815978" y="3911315"/>
                  <a:ext cx="144016" cy="181771"/>
                </a:xfrm>
                <a:prstGeom prst="triangle">
                  <a:avLst/>
                </a:prstGeom>
                <a:solidFill>
                  <a:srgbClr val="044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sp>
              <p:nvSpPr>
                <p:cNvPr id="524" name="Triangle 523">
                  <a:extLst>
                    <a:ext uri="{FF2B5EF4-FFF2-40B4-BE49-F238E27FC236}">
                      <a16:creationId xmlns:a16="http://schemas.microsoft.com/office/drawing/2014/main" id="{B32B4FC1-028B-E749-BA32-E60E4F172862}"/>
                    </a:ext>
                  </a:extLst>
                </p:cNvPr>
                <p:cNvSpPr/>
                <p:nvPr/>
              </p:nvSpPr>
              <p:spPr>
                <a:xfrm rot="10800000">
                  <a:off x="4815975" y="7764960"/>
                  <a:ext cx="144016" cy="181771"/>
                </a:xfrm>
                <a:prstGeom prst="triangle">
                  <a:avLst/>
                </a:prstGeom>
                <a:solidFill>
                  <a:srgbClr val="044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sym typeface="Times New Roman" charset="0"/>
                  </a:endParaRPr>
                </a:p>
              </p:txBody>
            </p:sp>
          </p:grpSp>
          <p:sp>
            <p:nvSpPr>
              <p:cNvPr id="520" name="TextBox 519">
                <a:extLst>
                  <a:ext uri="{FF2B5EF4-FFF2-40B4-BE49-F238E27FC236}">
                    <a16:creationId xmlns:a16="http://schemas.microsoft.com/office/drawing/2014/main" id="{26629EF9-6CE9-3F40-A293-182F16921349}"/>
                  </a:ext>
                </a:extLst>
              </p:cNvPr>
              <p:cNvSpPr txBox="1"/>
              <p:nvPr/>
            </p:nvSpPr>
            <p:spPr>
              <a:xfrm>
                <a:off x="2330715" y="4140713"/>
                <a:ext cx="1764000" cy="384427"/>
              </a:xfrm>
              <a:prstGeom prst="rect">
                <a:avLst/>
              </a:prstGeom>
              <a:noFill/>
            </p:spPr>
            <p:txBody>
              <a:bodyPr wrap="square" lIns="20320" rIns="20320" rtlCol="0">
                <a:spAutoFit/>
              </a:bodyPr>
              <a:lstStyle>
                <a:defPPr>
                  <a:defRPr lang="en-US"/>
                </a:defPPr>
                <a:lvl1pPr marL="0" marR="0" lvl="0" indent="0" defTabSz="914400" latinLnBrk="0">
                  <a:lnSpc>
                    <a:spcPct val="100000"/>
                  </a:lnSpc>
                  <a:buClrTx/>
                  <a:buSzTx/>
                  <a:buFontTx/>
                  <a:buNone/>
                  <a:tabLst/>
                  <a:defRPr kumimoji="0" sz="1730" b="1" i="0" u="none" strike="noStrike" cap="none" spc="0" normalizeH="0" baseline="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defRPr>
                </a:lvl1pP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6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&lt;&lt;Prod. </a:t>
                </a:r>
                <a:r>
                  <a:rPr kumimoji="0" lang="en-US" sz="6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D</a:t>
                </a:r>
                <a:r>
                  <a:rPr kumimoji="0" lang="en-BR" sz="677" b="1" i="0" u="none" strike="noStrike" kern="1200" cap="none" spc="0" normalizeH="0" baseline="0" noProof="0" dirty="0">
                    <a:ln>
                      <a:noFill/>
                    </a:ln>
                    <a:solidFill>
                      <a:srgbClr val="04499F"/>
                    </a:solidFill>
                    <a:effectLst/>
                    <a:uLnTx/>
                    <a:uFillTx/>
                    <a:latin typeface="Calibri" panose="020F0502020204030204" pitchFamily="34" charset="0"/>
                    <a:ea typeface="Helvetica Neue" panose="02000503000000020004" pitchFamily="2" charset="0"/>
                    <a:cs typeface="Calibri" panose="020F0502020204030204" pitchFamily="34" charset="0"/>
                    <a:sym typeface="Times New Roman" charset="0"/>
                  </a:rPr>
                  <a:t>e Conta&gt;&gt;</a:t>
                </a:r>
              </a:p>
            </p:txBody>
          </p:sp>
        </p:grpSp>
      </p:grpSp>
      <p:sp>
        <p:nvSpPr>
          <p:cNvPr id="530" name="Rounded Rectangle 29">
            <a:extLst>
              <a:ext uri="{FF2B5EF4-FFF2-40B4-BE49-F238E27FC236}">
                <a16:creationId xmlns:a16="http://schemas.microsoft.com/office/drawing/2014/main" id="{BB9DAA09-249A-4F4F-919F-467420565DEA}"/>
              </a:ext>
            </a:extLst>
          </p:cNvPr>
          <p:cNvSpPr/>
          <p:nvPr/>
        </p:nvSpPr>
        <p:spPr>
          <a:xfrm>
            <a:off x="10465181" y="3082678"/>
            <a:ext cx="386332" cy="167299"/>
          </a:xfrm>
          <a:prstGeom prst="homePlate">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516179" rtl="0" eaLnBrk="0" fontAlgn="base" latinLnBrk="0" hangingPunct="0">
              <a:lnSpc>
                <a:spcPct val="100000"/>
              </a:lnSpc>
              <a:spcBef>
                <a:spcPct val="0"/>
              </a:spcBef>
              <a:spcAft>
                <a:spcPct val="0"/>
              </a:spcAft>
              <a:buClrTx/>
              <a:buSzTx/>
              <a:buFontTx/>
              <a:buNone/>
              <a:tabLst/>
              <a:defRPr/>
            </a:pPr>
            <a:r>
              <a:rPr kumimoji="0" lang="pt-BR" sz="1355" b="1" i="0" u="none" strike="noStrike" kern="1200" cap="none" spc="0" normalizeH="0" baseline="0" noProof="0" dirty="0">
                <a:ln>
                  <a:noFill/>
                </a:ln>
                <a:solidFill>
                  <a:srgbClr val="04499F"/>
                </a:solidFill>
                <a:effectLst/>
                <a:uLnTx/>
                <a:uFillTx/>
                <a:latin typeface="Calibri"/>
                <a:ea typeface="+mn-ea"/>
                <a:cs typeface="+mn-cs"/>
                <a:sym typeface="Times New Roman" charset="0"/>
              </a:rPr>
              <a:t>...</a:t>
            </a:r>
          </a:p>
        </p:txBody>
      </p:sp>
      <p:sp>
        <p:nvSpPr>
          <p:cNvPr id="538" name="Rounded Rectangle 537">
            <a:extLst>
              <a:ext uri="{FF2B5EF4-FFF2-40B4-BE49-F238E27FC236}">
                <a16:creationId xmlns:a16="http://schemas.microsoft.com/office/drawing/2014/main" id="{A1D585EB-E821-6944-82FB-82E0AE154DBF}"/>
              </a:ext>
            </a:extLst>
          </p:cNvPr>
          <p:cNvSpPr/>
          <p:nvPr/>
        </p:nvSpPr>
        <p:spPr>
          <a:xfrm>
            <a:off x="10378361" y="476926"/>
            <a:ext cx="997532" cy="179677"/>
          </a:xfrm>
          <a:prstGeom prst="roundRect">
            <a:avLst>
              <a:gd name="adj" fmla="val 568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614" tIns="25807" rIns="51614" bIns="25807" numCol="1" spcCol="0" rtlCol="0" fromWordArt="0" anchor="ctr" anchorCtr="0" forceAA="0" compatLnSpc="1">
            <a:prstTxWarp prst="textNoShape">
              <a:avLst/>
            </a:prstTxWarp>
            <a:noAutofit/>
          </a:bodyP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en-BR" sz="677" b="0" i="0" u="none" strike="noStrike" kern="1200" cap="none" spc="0" normalizeH="0" baseline="0" noProof="0" dirty="0">
                <a:ln>
                  <a:noFill/>
                </a:ln>
                <a:solidFill>
                  <a:prstClr val="black"/>
                </a:solidFill>
                <a:effectLst/>
                <a:uLnTx/>
                <a:uFillTx/>
                <a:latin typeface="Calibri"/>
                <a:ea typeface="+mn-ea"/>
                <a:cs typeface="+mn-cs"/>
                <a:sym typeface="Times New Roman" charset="0"/>
              </a:rPr>
              <a:t>Tenants</a:t>
            </a:r>
          </a:p>
        </p:txBody>
      </p:sp>
      <p:cxnSp>
        <p:nvCxnSpPr>
          <p:cNvPr id="547" name="Curved Connector 546">
            <a:extLst>
              <a:ext uri="{FF2B5EF4-FFF2-40B4-BE49-F238E27FC236}">
                <a16:creationId xmlns:a16="http://schemas.microsoft.com/office/drawing/2014/main" id="{79014D1B-4EDE-3A4F-AA80-02FF21FFDC88}"/>
              </a:ext>
            </a:extLst>
          </p:cNvPr>
          <p:cNvCxnSpPr>
            <a:stCxn id="342" idx="3"/>
          </p:cNvCxnSpPr>
          <p:nvPr/>
        </p:nvCxnSpPr>
        <p:spPr>
          <a:xfrm>
            <a:off x="8772460" y="1278650"/>
            <a:ext cx="412784" cy="442451"/>
          </a:xfrm>
          <a:prstGeom prst="curvedConnector2">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245" name="Triangle 244">
            <a:extLst>
              <a:ext uri="{FF2B5EF4-FFF2-40B4-BE49-F238E27FC236}">
                <a16:creationId xmlns:a16="http://schemas.microsoft.com/office/drawing/2014/main" id="{F33DB9B3-DB3C-EC45-A86E-A5B847B3B1C0}"/>
              </a:ext>
            </a:extLst>
          </p:cNvPr>
          <p:cNvSpPr/>
          <p:nvPr/>
        </p:nvSpPr>
        <p:spPr>
          <a:xfrm rot="58145" flipH="1">
            <a:off x="4234520" y="5705734"/>
            <a:ext cx="70627" cy="102602"/>
          </a:xfrm>
          <a:prstGeom prst="triangle">
            <a:avLst/>
          </a:prstGeom>
          <a:solidFill>
            <a:srgbClr val="04499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tIns="0" bIns="35198" rtlCol="0" anchor="t"/>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04499F"/>
              </a:solidFill>
              <a:effectLst/>
              <a:uLnTx/>
              <a:uFillTx/>
              <a:latin typeface="Calibri"/>
              <a:ea typeface="+mn-ea"/>
              <a:cs typeface="+mn-cs"/>
              <a:sym typeface="Times New Roman" charset="0"/>
            </a:endParaRPr>
          </a:p>
        </p:txBody>
      </p:sp>
      <p:sp>
        <p:nvSpPr>
          <p:cNvPr id="246" name="Triangle 245">
            <a:extLst>
              <a:ext uri="{FF2B5EF4-FFF2-40B4-BE49-F238E27FC236}">
                <a16:creationId xmlns:a16="http://schemas.microsoft.com/office/drawing/2014/main" id="{D2FB5887-E2D9-FE45-AE2F-D9CE4EFE959D}"/>
              </a:ext>
            </a:extLst>
          </p:cNvPr>
          <p:cNvSpPr/>
          <p:nvPr/>
        </p:nvSpPr>
        <p:spPr>
          <a:xfrm rot="10858145" flipH="1">
            <a:off x="4112866" y="5705734"/>
            <a:ext cx="70627" cy="102602"/>
          </a:xfrm>
          <a:prstGeom prst="triangle">
            <a:avLst/>
          </a:prstGeom>
          <a:solidFill>
            <a:srgbClr val="04499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tIns="0" bIns="35198" rtlCol="0" anchor="t"/>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04499F"/>
              </a:solidFill>
              <a:effectLst/>
              <a:uLnTx/>
              <a:uFillTx/>
              <a:latin typeface="Calibri"/>
              <a:ea typeface="+mn-ea"/>
              <a:cs typeface="+mn-cs"/>
              <a:sym typeface="Times New Roman" charset="0"/>
            </a:endParaRPr>
          </a:p>
        </p:txBody>
      </p:sp>
      <p:sp>
        <p:nvSpPr>
          <p:cNvPr id="340" name="Triangle 339">
            <a:extLst>
              <a:ext uri="{FF2B5EF4-FFF2-40B4-BE49-F238E27FC236}">
                <a16:creationId xmlns:a16="http://schemas.microsoft.com/office/drawing/2014/main" id="{820F8CFB-490F-8C49-8A10-FE4EEEB11156}"/>
              </a:ext>
            </a:extLst>
          </p:cNvPr>
          <p:cNvSpPr/>
          <p:nvPr/>
        </p:nvSpPr>
        <p:spPr>
          <a:xfrm rot="58145" flipH="1">
            <a:off x="2220410" y="5705734"/>
            <a:ext cx="70627" cy="102602"/>
          </a:xfrm>
          <a:prstGeom prst="triangle">
            <a:avLst/>
          </a:prstGeom>
          <a:solidFill>
            <a:srgbClr val="04499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tIns="0" bIns="35198" rtlCol="0" anchor="t"/>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04499F"/>
              </a:solidFill>
              <a:effectLst/>
              <a:uLnTx/>
              <a:uFillTx/>
              <a:latin typeface="Calibri"/>
              <a:ea typeface="+mn-ea"/>
              <a:cs typeface="+mn-cs"/>
              <a:sym typeface="Times New Roman" charset="0"/>
            </a:endParaRPr>
          </a:p>
        </p:txBody>
      </p:sp>
      <p:sp>
        <p:nvSpPr>
          <p:cNvPr id="341" name="Triangle 340">
            <a:extLst>
              <a:ext uri="{FF2B5EF4-FFF2-40B4-BE49-F238E27FC236}">
                <a16:creationId xmlns:a16="http://schemas.microsoft.com/office/drawing/2014/main" id="{8F7CBD0B-CC1B-D14B-90E6-5B1E86C924DA}"/>
              </a:ext>
            </a:extLst>
          </p:cNvPr>
          <p:cNvSpPr/>
          <p:nvPr/>
        </p:nvSpPr>
        <p:spPr>
          <a:xfrm rot="10858145" flipH="1">
            <a:off x="2098756" y="5705734"/>
            <a:ext cx="70627" cy="102602"/>
          </a:xfrm>
          <a:prstGeom prst="triangle">
            <a:avLst/>
          </a:prstGeom>
          <a:solidFill>
            <a:srgbClr val="04499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tIns="0" bIns="35198" rtlCol="0" anchor="t"/>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04499F"/>
              </a:solidFill>
              <a:effectLst/>
              <a:uLnTx/>
              <a:uFillTx/>
              <a:latin typeface="Calibri"/>
              <a:ea typeface="+mn-ea"/>
              <a:cs typeface="+mn-cs"/>
              <a:sym typeface="Times New Roman" charset="0"/>
            </a:endParaRPr>
          </a:p>
        </p:txBody>
      </p:sp>
      <p:sp>
        <p:nvSpPr>
          <p:cNvPr id="346" name="Triangle 345">
            <a:extLst>
              <a:ext uri="{FF2B5EF4-FFF2-40B4-BE49-F238E27FC236}">
                <a16:creationId xmlns:a16="http://schemas.microsoft.com/office/drawing/2014/main" id="{D74233E2-2BC9-B741-A620-10FD9EDF6E22}"/>
              </a:ext>
            </a:extLst>
          </p:cNvPr>
          <p:cNvSpPr/>
          <p:nvPr/>
        </p:nvSpPr>
        <p:spPr>
          <a:xfrm rot="10858145" flipH="1">
            <a:off x="7809369" y="5705734"/>
            <a:ext cx="70627" cy="102602"/>
          </a:xfrm>
          <a:prstGeom prst="triangle">
            <a:avLst/>
          </a:prstGeom>
          <a:solidFill>
            <a:srgbClr val="04499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tIns="0" bIns="35198" rtlCol="0" anchor="t"/>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04499F"/>
              </a:solidFill>
              <a:effectLst/>
              <a:uLnTx/>
              <a:uFillTx/>
              <a:latin typeface="Calibri"/>
              <a:ea typeface="+mn-ea"/>
              <a:cs typeface="+mn-cs"/>
              <a:sym typeface="Times New Roman" charset="0"/>
            </a:endParaRPr>
          </a:p>
        </p:txBody>
      </p:sp>
      <p:sp>
        <p:nvSpPr>
          <p:cNvPr id="347" name="Triangle 346">
            <a:extLst>
              <a:ext uri="{FF2B5EF4-FFF2-40B4-BE49-F238E27FC236}">
                <a16:creationId xmlns:a16="http://schemas.microsoft.com/office/drawing/2014/main" id="{F4F386C8-0CF7-644F-838E-848845C45208}"/>
              </a:ext>
            </a:extLst>
          </p:cNvPr>
          <p:cNvSpPr/>
          <p:nvPr/>
        </p:nvSpPr>
        <p:spPr>
          <a:xfrm rot="10858145" flipH="1">
            <a:off x="11267768" y="5705734"/>
            <a:ext cx="70627" cy="102602"/>
          </a:xfrm>
          <a:prstGeom prst="triangle">
            <a:avLst/>
          </a:prstGeom>
          <a:solidFill>
            <a:srgbClr val="04499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tIns="0" bIns="35198" rtlCol="0" anchor="t"/>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04499F"/>
              </a:solidFill>
              <a:effectLst/>
              <a:uLnTx/>
              <a:uFillTx/>
              <a:latin typeface="Calibri"/>
              <a:ea typeface="+mn-ea"/>
              <a:cs typeface="+mn-cs"/>
              <a:sym typeface="Times New Roman" charset="0"/>
            </a:endParaRPr>
          </a:p>
        </p:txBody>
      </p:sp>
      <p:sp>
        <p:nvSpPr>
          <p:cNvPr id="348" name="Triangle 347">
            <a:extLst>
              <a:ext uri="{FF2B5EF4-FFF2-40B4-BE49-F238E27FC236}">
                <a16:creationId xmlns:a16="http://schemas.microsoft.com/office/drawing/2014/main" id="{E282A5CC-FD57-C240-9AC0-02066CAC1696}"/>
              </a:ext>
            </a:extLst>
          </p:cNvPr>
          <p:cNvSpPr/>
          <p:nvPr/>
        </p:nvSpPr>
        <p:spPr>
          <a:xfrm rot="10858145" flipH="1">
            <a:off x="4821062" y="5705734"/>
            <a:ext cx="70627" cy="102602"/>
          </a:xfrm>
          <a:prstGeom prst="triangle">
            <a:avLst/>
          </a:prstGeom>
          <a:solidFill>
            <a:srgbClr val="04499F"/>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tIns="0" bIns="35198" rtlCol="0" anchor="t"/>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en-BR" sz="977" b="1" i="0" u="none" strike="noStrike" kern="1200" cap="none" spc="0" normalizeH="0" baseline="0" noProof="0">
              <a:ln>
                <a:noFill/>
              </a:ln>
              <a:solidFill>
                <a:srgbClr val="04499F"/>
              </a:solidFill>
              <a:effectLst/>
              <a:uLnTx/>
              <a:uFillTx/>
              <a:latin typeface="Calibri"/>
              <a:ea typeface="+mn-ea"/>
              <a:cs typeface="+mn-cs"/>
              <a:sym typeface="Times New Roman" charset="0"/>
            </a:endParaRPr>
          </a:p>
        </p:txBody>
      </p:sp>
      <p:grpSp>
        <p:nvGrpSpPr>
          <p:cNvPr id="350" name="Group 349">
            <a:extLst>
              <a:ext uri="{FF2B5EF4-FFF2-40B4-BE49-F238E27FC236}">
                <a16:creationId xmlns:a16="http://schemas.microsoft.com/office/drawing/2014/main" id="{6A222F0E-CE8E-2644-839E-8C41779C4F03}"/>
              </a:ext>
            </a:extLst>
          </p:cNvPr>
          <p:cNvGrpSpPr/>
          <p:nvPr/>
        </p:nvGrpSpPr>
        <p:grpSpPr>
          <a:xfrm>
            <a:off x="5260043" y="6248482"/>
            <a:ext cx="4583384" cy="160532"/>
            <a:chOff x="3012766" y="4630883"/>
            <a:chExt cx="3184399" cy="144000"/>
          </a:xfrm>
          <a:solidFill>
            <a:schemeClr val="bg1"/>
          </a:solidFill>
        </p:grpSpPr>
        <p:sp>
          <p:nvSpPr>
            <p:cNvPr id="351" name="Retângulo de cantos arredondados 171">
              <a:extLst>
                <a:ext uri="{FF2B5EF4-FFF2-40B4-BE49-F238E27FC236}">
                  <a16:creationId xmlns:a16="http://schemas.microsoft.com/office/drawing/2014/main" id="{4247C7CC-8BD9-254C-BFA0-AA8F3BDC7C08}"/>
                </a:ext>
              </a:extLst>
            </p:cNvPr>
            <p:cNvSpPr/>
            <p:nvPr/>
          </p:nvSpPr>
          <p:spPr>
            <a:xfrm>
              <a:off x="3012766" y="4630883"/>
              <a:ext cx="765008" cy="144000"/>
            </a:xfrm>
            <a:prstGeom prst="roundRect">
              <a:avLst/>
            </a:prstGeom>
            <a:grp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pt-BR" sz="790" b="0" i="0" u="none" strike="noStrike" kern="1200" cap="none" spc="0" normalizeH="0" baseline="0" noProof="0" dirty="0">
                  <a:ln>
                    <a:noFill/>
                  </a:ln>
                  <a:solidFill>
                    <a:srgbClr val="04499F"/>
                  </a:solidFill>
                  <a:effectLst/>
                  <a:uLnTx/>
                  <a:uFillTx/>
                  <a:latin typeface="Calibri"/>
                  <a:ea typeface="+mn-ea"/>
                  <a:cs typeface="+mn-cs"/>
                  <a:sym typeface="Times New Roman" charset="0"/>
                </a:rPr>
                <a:t>Contábil</a:t>
              </a:r>
            </a:p>
          </p:txBody>
        </p:sp>
        <p:sp>
          <p:nvSpPr>
            <p:cNvPr id="352" name="Retângulo de cantos arredondados 171">
              <a:extLst>
                <a:ext uri="{FF2B5EF4-FFF2-40B4-BE49-F238E27FC236}">
                  <a16:creationId xmlns:a16="http://schemas.microsoft.com/office/drawing/2014/main" id="{17DFCDA5-5BCD-364B-94C4-563F8B65AEDD}"/>
                </a:ext>
              </a:extLst>
            </p:cNvPr>
            <p:cNvSpPr/>
            <p:nvPr/>
          </p:nvSpPr>
          <p:spPr>
            <a:xfrm>
              <a:off x="3819230" y="4630883"/>
              <a:ext cx="765008" cy="144000"/>
            </a:xfrm>
            <a:prstGeom prst="roundRect">
              <a:avLst/>
            </a:prstGeom>
            <a:grp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pt-BR" sz="790" b="0" i="0" u="none" strike="noStrike" kern="1200" cap="none" spc="0" normalizeH="0" baseline="0" noProof="0" dirty="0">
                  <a:ln>
                    <a:noFill/>
                  </a:ln>
                  <a:solidFill>
                    <a:srgbClr val="04499F"/>
                  </a:solidFill>
                  <a:effectLst/>
                  <a:uLnTx/>
                  <a:uFillTx/>
                  <a:latin typeface="Calibri"/>
                  <a:ea typeface="+mn-ea"/>
                  <a:cs typeface="+mn-cs"/>
                  <a:sym typeface="Times New Roman" charset="0"/>
                </a:rPr>
                <a:t>Gerencial</a:t>
              </a:r>
            </a:p>
          </p:txBody>
        </p:sp>
        <p:sp>
          <p:nvSpPr>
            <p:cNvPr id="353" name="Retângulo de cantos arredondados 171">
              <a:extLst>
                <a:ext uri="{FF2B5EF4-FFF2-40B4-BE49-F238E27FC236}">
                  <a16:creationId xmlns:a16="http://schemas.microsoft.com/office/drawing/2014/main" id="{05744E1A-A988-244D-B909-273C4D26E12F}"/>
                </a:ext>
              </a:extLst>
            </p:cNvPr>
            <p:cNvSpPr/>
            <p:nvPr/>
          </p:nvSpPr>
          <p:spPr>
            <a:xfrm>
              <a:off x="4625694" y="4630883"/>
              <a:ext cx="765008" cy="144000"/>
            </a:xfrm>
            <a:prstGeom prst="roundRect">
              <a:avLst/>
            </a:prstGeom>
            <a:grp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pt-BR" sz="790" b="0" i="0" u="none" strike="noStrike" kern="1200" cap="none" spc="0" normalizeH="0" baseline="0" noProof="0" dirty="0">
                  <a:ln>
                    <a:noFill/>
                  </a:ln>
                  <a:solidFill>
                    <a:srgbClr val="04499F"/>
                  </a:solidFill>
                  <a:effectLst/>
                  <a:uLnTx/>
                  <a:uFillTx/>
                  <a:latin typeface="Calibri"/>
                  <a:ea typeface="+mn-ea"/>
                  <a:cs typeface="+mn-cs"/>
                  <a:sym typeface="Times New Roman" charset="0"/>
                </a:rPr>
                <a:t>Fiscal</a:t>
              </a:r>
            </a:p>
          </p:txBody>
        </p:sp>
        <p:sp>
          <p:nvSpPr>
            <p:cNvPr id="354" name="Retângulo de cantos arredondados 171">
              <a:extLst>
                <a:ext uri="{FF2B5EF4-FFF2-40B4-BE49-F238E27FC236}">
                  <a16:creationId xmlns:a16="http://schemas.microsoft.com/office/drawing/2014/main" id="{7FBFB268-2D55-3C40-89B3-4EBBA5FAAD52}"/>
                </a:ext>
              </a:extLst>
            </p:cNvPr>
            <p:cNvSpPr/>
            <p:nvPr/>
          </p:nvSpPr>
          <p:spPr>
            <a:xfrm>
              <a:off x="5432157" y="4630883"/>
              <a:ext cx="765008" cy="144000"/>
            </a:xfrm>
            <a:prstGeom prst="roundRect">
              <a:avLst/>
            </a:prstGeom>
            <a:grp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pt-BR" sz="790" b="0" i="0" u="none" strike="noStrike" kern="1200" cap="none" spc="0" normalizeH="0" baseline="0" noProof="0" dirty="0">
                  <a:ln>
                    <a:noFill/>
                  </a:ln>
                  <a:solidFill>
                    <a:srgbClr val="04499F"/>
                  </a:solidFill>
                  <a:effectLst/>
                  <a:uLnTx/>
                  <a:uFillTx/>
                  <a:latin typeface="Calibri"/>
                  <a:ea typeface="+mn-ea"/>
                  <a:cs typeface="+mn-cs"/>
                  <a:sym typeface="Times New Roman" charset="0"/>
                </a:rPr>
                <a:t>Risco</a:t>
              </a:r>
            </a:p>
          </p:txBody>
        </p:sp>
      </p:grpSp>
      <p:sp>
        <p:nvSpPr>
          <p:cNvPr id="355" name="Retângulo de cantos arredondados 171">
            <a:extLst>
              <a:ext uri="{FF2B5EF4-FFF2-40B4-BE49-F238E27FC236}">
                <a16:creationId xmlns:a16="http://schemas.microsoft.com/office/drawing/2014/main" id="{C54F034E-DF60-B84F-AC10-66A3DFA4FCE9}"/>
              </a:ext>
            </a:extLst>
          </p:cNvPr>
          <p:cNvSpPr/>
          <p:nvPr/>
        </p:nvSpPr>
        <p:spPr>
          <a:xfrm>
            <a:off x="5549593" y="6029364"/>
            <a:ext cx="4057486" cy="160532"/>
          </a:xfrm>
          <a:prstGeom prst="roundRect">
            <a:avLst/>
          </a:prstGeom>
          <a:solidFill>
            <a:schemeClr val="bg1"/>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pt-BR" sz="790" b="0" i="0" u="none" strike="noStrike" kern="1200" cap="none" spc="0" normalizeH="0" baseline="0" noProof="0" dirty="0" err="1">
                <a:ln>
                  <a:noFill/>
                </a:ln>
                <a:solidFill>
                  <a:srgbClr val="04499F"/>
                </a:solidFill>
                <a:effectLst/>
                <a:uLnTx/>
                <a:uFillTx/>
                <a:latin typeface="Calibri"/>
                <a:ea typeface="+mn-ea"/>
                <a:cs typeface="+mn-cs"/>
                <a:sym typeface="Times New Roman" charset="0"/>
              </a:rPr>
              <a:t>Multi-Visão</a:t>
            </a:r>
            <a:endParaRPr kumimoji="0" lang="pt-BR" sz="790" b="0" i="0" u="none" strike="noStrike" kern="1200" cap="none" spc="0" normalizeH="0" baseline="0" noProof="0" dirty="0">
              <a:ln>
                <a:noFill/>
              </a:ln>
              <a:solidFill>
                <a:srgbClr val="04499F"/>
              </a:solidFill>
              <a:effectLst/>
              <a:uLnTx/>
              <a:uFillTx/>
              <a:latin typeface="Calibri"/>
              <a:ea typeface="+mn-ea"/>
              <a:cs typeface="+mn-cs"/>
              <a:sym typeface="Times New Roman" charset="0"/>
            </a:endParaRPr>
          </a:p>
        </p:txBody>
      </p:sp>
      <p:sp>
        <p:nvSpPr>
          <p:cNvPr id="356" name="Retângulo de cantos arredondados 171">
            <a:extLst>
              <a:ext uri="{FF2B5EF4-FFF2-40B4-BE49-F238E27FC236}">
                <a16:creationId xmlns:a16="http://schemas.microsoft.com/office/drawing/2014/main" id="{CB2870B8-CCFA-354B-BE29-1C8D266F3E2C}"/>
              </a:ext>
            </a:extLst>
          </p:cNvPr>
          <p:cNvSpPr/>
          <p:nvPr/>
        </p:nvSpPr>
        <p:spPr>
          <a:xfrm>
            <a:off x="10378684" y="6248489"/>
            <a:ext cx="1316188" cy="160532"/>
          </a:xfrm>
          <a:prstGeom prst="roundRect">
            <a:avLst/>
          </a:prstGeom>
          <a:solidFill>
            <a:schemeClr val="bg1"/>
          </a:solid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92138" rtl="0" eaLnBrk="0" fontAlgn="base" latinLnBrk="0" hangingPunct="0">
              <a:lnSpc>
                <a:spcPct val="100000"/>
              </a:lnSpc>
              <a:spcBef>
                <a:spcPct val="0"/>
              </a:spcBef>
              <a:spcAft>
                <a:spcPct val="0"/>
              </a:spcAft>
              <a:buClrTx/>
              <a:buSzTx/>
              <a:buFontTx/>
              <a:buNone/>
              <a:tabLst/>
              <a:defRPr/>
            </a:pPr>
            <a:r>
              <a:rPr kumimoji="0" lang="pt-BR" sz="790" b="0" i="0" u="none" strike="noStrike" kern="1200" cap="none" spc="0" normalizeH="0" baseline="0" noProof="0" dirty="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Regulatório</a:t>
            </a:r>
          </a:p>
        </p:txBody>
      </p:sp>
      <p:sp>
        <p:nvSpPr>
          <p:cNvPr id="357" name="Retângulo de cantos arredondados 171">
            <a:extLst>
              <a:ext uri="{FF2B5EF4-FFF2-40B4-BE49-F238E27FC236}">
                <a16:creationId xmlns:a16="http://schemas.microsoft.com/office/drawing/2014/main" id="{532B19CF-1F8C-9849-BDBD-42163DEA52B1}"/>
              </a:ext>
            </a:extLst>
          </p:cNvPr>
          <p:cNvSpPr/>
          <p:nvPr/>
        </p:nvSpPr>
        <p:spPr>
          <a:xfrm>
            <a:off x="10378684" y="6029364"/>
            <a:ext cx="1316188" cy="160532"/>
          </a:xfrm>
          <a:prstGeom prst="roundRect">
            <a:avLst/>
          </a:prstGeom>
          <a:solidFill>
            <a:schemeClr val="bg1"/>
          </a:solid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92138" rtl="0" eaLnBrk="0" fontAlgn="base" latinLnBrk="0" hangingPunct="0">
              <a:lnSpc>
                <a:spcPct val="100000"/>
              </a:lnSpc>
              <a:spcBef>
                <a:spcPct val="0"/>
              </a:spcBef>
              <a:spcAft>
                <a:spcPct val="0"/>
              </a:spcAft>
              <a:buClrTx/>
              <a:buSzTx/>
              <a:buFontTx/>
              <a:buNone/>
              <a:tabLst/>
              <a:defRPr/>
            </a:pPr>
            <a:r>
              <a:rPr kumimoji="0" lang="pt-BR" sz="790" b="0" i="0" u="none" strike="noStrike" kern="1200" cap="none" spc="0" normalizeH="0" baseline="0" noProof="0" dirty="0" err="1">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Analytics</a:t>
            </a:r>
            <a:endParaRPr kumimoji="0" lang="pt-BR" sz="790" b="0" i="0" u="none" strike="noStrike" kern="1200" cap="none" spc="0" normalizeH="0" baseline="0" noProof="0" dirty="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endParaRPr>
          </a:p>
        </p:txBody>
      </p:sp>
      <p:sp>
        <p:nvSpPr>
          <p:cNvPr id="358" name="Retângulo de cantos arredondados 171">
            <a:extLst>
              <a:ext uri="{FF2B5EF4-FFF2-40B4-BE49-F238E27FC236}">
                <a16:creationId xmlns:a16="http://schemas.microsoft.com/office/drawing/2014/main" id="{43A3DE47-787A-044C-8AFF-1624EDDD9562}"/>
              </a:ext>
            </a:extLst>
          </p:cNvPr>
          <p:cNvSpPr/>
          <p:nvPr/>
        </p:nvSpPr>
        <p:spPr>
          <a:xfrm>
            <a:off x="327746" y="6230541"/>
            <a:ext cx="1058161" cy="160532"/>
          </a:xfrm>
          <a:prstGeom prst="roundRect">
            <a:avLst/>
          </a:prstGeom>
          <a:solidFill>
            <a:schemeClr val="bg1"/>
          </a:solid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92138" rtl="0" eaLnBrk="0" fontAlgn="base" latinLnBrk="0" hangingPunct="0">
              <a:lnSpc>
                <a:spcPct val="100000"/>
              </a:lnSpc>
              <a:spcBef>
                <a:spcPct val="0"/>
              </a:spcBef>
              <a:spcAft>
                <a:spcPct val="0"/>
              </a:spcAft>
              <a:buClrTx/>
              <a:buSzTx/>
              <a:buFontTx/>
              <a:buNone/>
              <a:tabLst/>
              <a:defRPr/>
            </a:pPr>
            <a:r>
              <a:rPr kumimoji="0" lang="pt-BR" sz="790" b="0" i="0" u="none" strike="noStrike" kern="1200" cap="none" spc="0" normalizeH="0" baseline="0" noProof="0" dirty="0" err="1">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Cred</a:t>
            </a:r>
            <a:r>
              <a:rPr kumimoji="0" lang="pt-BR" sz="790" b="0" i="0" u="none" strike="noStrike" kern="1200" cap="none" spc="0" normalizeH="0" baseline="0" noProof="0" dirty="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 </a:t>
            </a:r>
            <a:r>
              <a:rPr kumimoji="0" lang="pt-BR" sz="790" b="0" i="0" u="none" strike="noStrike" kern="1200" cap="none" spc="0" normalizeH="0" baseline="0" noProof="0" dirty="0" err="1">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Liq</a:t>
            </a:r>
            <a:r>
              <a:rPr kumimoji="0" lang="pt-BR" sz="790" b="0" i="0" u="none" strike="noStrike" kern="1200" cap="none" spc="0" normalizeH="0" baseline="0" noProof="0" dirty="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a:t>
            </a:r>
          </a:p>
        </p:txBody>
      </p:sp>
      <p:sp>
        <p:nvSpPr>
          <p:cNvPr id="359" name="Retângulo de cantos arredondados 171">
            <a:extLst>
              <a:ext uri="{FF2B5EF4-FFF2-40B4-BE49-F238E27FC236}">
                <a16:creationId xmlns:a16="http://schemas.microsoft.com/office/drawing/2014/main" id="{41ABEBF4-2CF4-2F4F-B405-BE4772F85B4C}"/>
              </a:ext>
            </a:extLst>
          </p:cNvPr>
          <p:cNvSpPr/>
          <p:nvPr/>
        </p:nvSpPr>
        <p:spPr>
          <a:xfrm>
            <a:off x="327746" y="6029364"/>
            <a:ext cx="1058161" cy="160532"/>
          </a:xfrm>
          <a:prstGeom prst="roundRect">
            <a:avLst/>
          </a:prstGeom>
          <a:solidFill>
            <a:schemeClr val="bg1"/>
          </a:solid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92138" rtl="0" eaLnBrk="0" fontAlgn="base" latinLnBrk="0" hangingPunct="0">
              <a:lnSpc>
                <a:spcPct val="100000"/>
              </a:lnSpc>
              <a:spcBef>
                <a:spcPct val="0"/>
              </a:spcBef>
              <a:spcAft>
                <a:spcPct val="0"/>
              </a:spcAft>
              <a:buClrTx/>
              <a:buSzTx/>
              <a:buFontTx/>
              <a:buNone/>
              <a:tabLst/>
              <a:defRPr/>
            </a:pPr>
            <a:r>
              <a:rPr kumimoji="0" lang="pt-BR" sz="790" b="0" i="0" u="none" strike="noStrike" kern="1200" cap="none" spc="0" normalizeH="0" baseline="0" noProof="0" dirty="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Fundos</a:t>
            </a:r>
          </a:p>
        </p:txBody>
      </p:sp>
      <p:sp>
        <p:nvSpPr>
          <p:cNvPr id="360" name="Retângulo de cantos arredondados 171">
            <a:extLst>
              <a:ext uri="{FF2B5EF4-FFF2-40B4-BE49-F238E27FC236}">
                <a16:creationId xmlns:a16="http://schemas.microsoft.com/office/drawing/2014/main" id="{A60571C5-D5FF-1A41-A182-B600BC5D724F}"/>
              </a:ext>
            </a:extLst>
          </p:cNvPr>
          <p:cNvSpPr/>
          <p:nvPr/>
        </p:nvSpPr>
        <p:spPr>
          <a:xfrm>
            <a:off x="1496105" y="6029364"/>
            <a:ext cx="1058161" cy="160532"/>
          </a:xfrm>
          <a:prstGeom prst="roundRect">
            <a:avLst/>
          </a:prstGeom>
          <a:solidFill>
            <a:schemeClr val="bg1"/>
          </a:solid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lIns="46931" rIns="46931" rtlCol="0" anchor="ctr"/>
          <a:lstStyle/>
          <a:p>
            <a:pPr marL="0" marR="0" lvl="0" indent="0" algn="ctr" defTabSz="1192138" rtl="0" eaLnBrk="0" fontAlgn="base" latinLnBrk="0" hangingPunct="0">
              <a:lnSpc>
                <a:spcPct val="100000"/>
              </a:lnSpc>
              <a:spcBef>
                <a:spcPct val="0"/>
              </a:spcBef>
              <a:spcAft>
                <a:spcPct val="0"/>
              </a:spcAft>
              <a:buClrTx/>
              <a:buSzTx/>
              <a:buFontTx/>
              <a:buNone/>
              <a:tabLst/>
              <a:defRPr/>
            </a:pPr>
            <a:r>
              <a:rPr kumimoji="0" lang="pt-BR" sz="790" b="0" i="0" u="none" strike="noStrike" kern="1200" cap="none" spc="0" normalizeH="0" baseline="0" noProof="0" dirty="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Papéis Inv.</a:t>
            </a:r>
          </a:p>
        </p:txBody>
      </p:sp>
      <p:sp>
        <p:nvSpPr>
          <p:cNvPr id="361" name="Retângulo de cantos arredondados 171">
            <a:extLst>
              <a:ext uri="{FF2B5EF4-FFF2-40B4-BE49-F238E27FC236}">
                <a16:creationId xmlns:a16="http://schemas.microsoft.com/office/drawing/2014/main" id="{F5BA0513-4F0F-DC4A-9558-C3A8A32D857E}"/>
              </a:ext>
            </a:extLst>
          </p:cNvPr>
          <p:cNvSpPr/>
          <p:nvPr/>
        </p:nvSpPr>
        <p:spPr>
          <a:xfrm>
            <a:off x="2631980" y="6029364"/>
            <a:ext cx="1058161" cy="160532"/>
          </a:xfrm>
          <a:prstGeom prst="roundRect">
            <a:avLst/>
          </a:prstGeom>
          <a:solidFill>
            <a:schemeClr val="bg1"/>
          </a:solid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92138" rtl="0" eaLnBrk="0" fontAlgn="base" latinLnBrk="0" hangingPunct="0">
              <a:lnSpc>
                <a:spcPct val="100000"/>
              </a:lnSpc>
              <a:spcBef>
                <a:spcPct val="0"/>
              </a:spcBef>
              <a:spcAft>
                <a:spcPct val="0"/>
              </a:spcAft>
              <a:buClrTx/>
              <a:buSzTx/>
              <a:buFontTx/>
              <a:buNone/>
              <a:tabLst/>
              <a:defRPr/>
            </a:pPr>
            <a:r>
              <a:rPr kumimoji="0" lang="pt-BR" sz="790" b="0" i="0" u="none" strike="noStrike" kern="1200" cap="none" spc="0" normalizeH="0" baseline="0" noProof="0" dirty="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Garantias</a:t>
            </a:r>
          </a:p>
        </p:txBody>
      </p:sp>
      <p:sp>
        <p:nvSpPr>
          <p:cNvPr id="362" name="Retângulo de cantos arredondados 171">
            <a:extLst>
              <a:ext uri="{FF2B5EF4-FFF2-40B4-BE49-F238E27FC236}">
                <a16:creationId xmlns:a16="http://schemas.microsoft.com/office/drawing/2014/main" id="{3BEF16D7-0546-E645-A2D6-B069AD2A89E1}"/>
              </a:ext>
            </a:extLst>
          </p:cNvPr>
          <p:cNvSpPr/>
          <p:nvPr/>
        </p:nvSpPr>
        <p:spPr>
          <a:xfrm>
            <a:off x="1496105" y="6230541"/>
            <a:ext cx="1058161" cy="160532"/>
          </a:xfrm>
          <a:prstGeom prst="roundRect">
            <a:avLst/>
          </a:prstGeom>
          <a:solidFill>
            <a:schemeClr val="bg1"/>
          </a:solid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92138" rtl="0" eaLnBrk="0" fontAlgn="base" latinLnBrk="0" hangingPunct="0">
              <a:lnSpc>
                <a:spcPct val="100000"/>
              </a:lnSpc>
              <a:spcBef>
                <a:spcPct val="0"/>
              </a:spcBef>
              <a:spcAft>
                <a:spcPct val="0"/>
              </a:spcAft>
              <a:buClrTx/>
              <a:buSzTx/>
              <a:buFontTx/>
              <a:buNone/>
              <a:tabLst/>
              <a:defRPr/>
            </a:pPr>
            <a:r>
              <a:rPr kumimoji="0" lang="pt-BR" sz="790" b="0" i="0" u="none" strike="noStrike" kern="1200" cap="none" spc="0" normalizeH="0" baseline="0" noProof="0" dirty="0" err="1">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Pré-Aprv</a:t>
            </a:r>
            <a:r>
              <a:rPr kumimoji="0" lang="pt-BR" sz="790" b="0" i="0" u="none" strike="noStrike" kern="1200" cap="none" spc="0" normalizeH="0" baseline="0" noProof="0" dirty="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a:t>
            </a:r>
          </a:p>
        </p:txBody>
      </p:sp>
      <p:sp>
        <p:nvSpPr>
          <p:cNvPr id="376" name="Retângulo de cantos arredondados 171">
            <a:extLst>
              <a:ext uri="{FF2B5EF4-FFF2-40B4-BE49-F238E27FC236}">
                <a16:creationId xmlns:a16="http://schemas.microsoft.com/office/drawing/2014/main" id="{F3D8DBFE-45E3-6B44-9A23-458EE6E5B06C}"/>
              </a:ext>
            </a:extLst>
          </p:cNvPr>
          <p:cNvSpPr/>
          <p:nvPr/>
        </p:nvSpPr>
        <p:spPr>
          <a:xfrm>
            <a:off x="5549593" y="6029364"/>
            <a:ext cx="4057486" cy="160532"/>
          </a:xfrm>
          <a:prstGeom prst="roundRect">
            <a:avLst/>
          </a:prstGeom>
          <a:solidFill>
            <a:schemeClr val="bg1">
              <a:alpha val="80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516179" rtl="0" eaLnBrk="0" fontAlgn="base" latinLnBrk="0" hangingPunct="0">
              <a:lnSpc>
                <a:spcPct val="100000"/>
              </a:lnSpc>
              <a:spcBef>
                <a:spcPct val="0"/>
              </a:spcBef>
              <a:spcAft>
                <a:spcPct val="0"/>
              </a:spcAft>
              <a:buClrTx/>
              <a:buSzTx/>
              <a:buFontTx/>
              <a:buNone/>
              <a:tabLst/>
              <a:defRPr/>
            </a:pPr>
            <a:endParaRPr kumimoji="0" lang="pt-BR" sz="790" b="0" i="0" u="none" strike="noStrike" kern="1200" cap="none" spc="0" normalizeH="0" baseline="0" noProof="0" dirty="0">
              <a:ln>
                <a:noFill/>
              </a:ln>
              <a:solidFill>
                <a:srgbClr val="04499F"/>
              </a:solidFill>
              <a:effectLst/>
              <a:uLnTx/>
              <a:uFillTx/>
              <a:latin typeface="Calibri"/>
              <a:ea typeface="+mn-ea"/>
              <a:cs typeface="+mn-cs"/>
              <a:sym typeface="Times New Roman" charset="0"/>
            </a:endParaRPr>
          </a:p>
        </p:txBody>
      </p:sp>
      <p:sp>
        <p:nvSpPr>
          <p:cNvPr id="377" name="Rectangle 9">
            <a:hlinkClick r:id="" action="ppaction://noaction"/>
            <a:extLst>
              <a:ext uri="{FF2B5EF4-FFF2-40B4-BE49-F238E27FC236}">
                <a16:creationId xmlns:a16="http://schemas.microsoft.com/office/drawing/2014/main" id="{E98E6648-FD1F-2949-952B-B7B5F09E0278}"/>
              </a:ext>
            </a:extLst>
          </p:cNvPr>
          <p:cNvSpPr/>
          <p:nvPr/>
        </p:nvSpPr>
        <p:spPr bwMode="auto">
          <a:xfrm>
            <a:off x="5107871" y="5842378"/>
            <a:ext cx="4940931" cy="600316"/>
          </a:xfrm>
          <a:prstGeom prst="roundRect">
            <a:avLst/>
          </a:prstGeom>
          <a:solidFill>
            <a:schemeClr val="bg1"/>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pt-BR" sz="977" b="1" i="0" u="none" strike="noStrike" kern="1200" cap="none" spc="0" normalizeH="0" baseline="0" noProof="0" dirty="0">
                <a:ln>
                  <a:noFill/>
                </a:ln>
                <a:solidFill>
                  <a:srgbClr val="04499F"/>
                </a:solidFill>
                <a:effectLst/>
                <a:uLnTx/>
                <a:uFillTx/>
                <a:latin typeface="Calibri"/>
                <a:ea typeface="+mn-ea"/>
                <a:cs typeface="+mn-cs"/>
                <a:sym typeface="Times New Roman" charset="0"/>
              </a:rPr>
              <a:t>Corporativo</a:t>
            </a:r>
          </a:p>
        </p:txBody>
      </p:sp>
      <p:sp>
        <p:nvSpPr>
          <p:cNvPr id="378" name="Retângulo de cantos arredondados 171">
            <a:extLst>
              <a:ext uri="{FF2B5EF4-FFF2-40B4-BE49-F238E27FC236}">
                <a16:creationId xmlns:a16="http://schemas.microsoft.com/office/drawing/2014/main" id="{1957BB8C-F4F5-3649-8751-FC54360BC6F5}"/>
              </a:ext>
            </a:extLst>
          </p:cNvPr>
          <p:cNvSpPr/>
          <p:nvPr/>
        </p:nvSpPr>
        <p:spPr>
          <a:xfrm>
            <a:off x="5260043" y="6255678"/>
            <a:ext cx="1101095" cy="142671"/>
          </a:xfrm>
          <a:prstGeom prst="roundRect">
            <a:avLst/>
          </a:prstGeom>
          <a:solidFill>
            <a:schemeClr val="bg1"/>
          </a:solidFill>
          <a:ln w="31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pt-BR" sz="790" b="0" i="0" u="none" strike="noStrike" kern="1200" cap="none" spc="0" normalizeH="0" baseline="0" noProof="0" dirty="0">
                <a:ln>
                  <a:noFill/>
                </a:ln>
                <a:solidFill>
                  <a:srgbClr val="04499F"/>
                </a:solidFill>
                <a:effectLst/>
                <a:uLnTx/>
                <a:uFillTx/>
                <a:latin typeface="Calibri"/>
                <a:ea typeface="+mn-ea"/>
                <a:cs typeface="+mn-cs"/>
                <a:sym typeface="Times New Roman" charset="0"/>
              </a:rPr>
              <a:t>Contábil</a:t>
            </a:r>
          </a:p>
        </p:txBody>
      </p:sp>
      <p:sp>
        <p:nvSpPr>
          <p:cNvPr id="379" name="Retângulo de cantos arredondados 171">
            <a:extLst>
              <a:ext uri="{FF2B5EF4-FFF2-40B4-BE49-F238E27FC236}">
                <a16:creationId xmlns:a16="http://schemas.microsoft.com/office/drawing/2014/main" id="{5BE2A831-17A4-804E-A7C5-18A7EFDEC687}"/>
              </a:ext>
            </a:extLst>
          </p:cNvPr>
          <p:cNvSpPr/>
          <p:nvPr/>
        </p:nvSpPr>
        <p:spPr>
          <a:xfrm>
            <a:off x="6420807" y="6255678"/>
            <a:ext cx="1101095" cy="142671"/>
          </a:xfrm>
          <a:prstGeom prst="roundRect">
            <a:avLst/>
          </a:prstGeom>
          <a:solidFill>
            <a:schemeClr val="bg1"/>
          </a:solidFill>
          <a:ln w="31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pt-BR" sz="790" b="0" i="0" u="none" strike="noStrike" kern="1200" cap="none" spc="0" normalizeH="0" baseline="0" noProof="0" dirty="0">
                <a:ln>
                  <a:noFill/>
                </a:ln>
                <a:solidFill>
                  <a:srgbClr val="04499F"/>
                </a:solidFill>
                <a:effectLst/>
                <a:uLnTx/>
                <a:uFillTx/>
                <a:latin typeface="Calibri"/>
                <a:ea typeface="+mn-ea"/>
                <a:cs typeface="+mn-cs"/>
                <a:sym typeface="Times New Roman" charset="0"/>
              </a:rPr>
              <a:t>Gerencial</a:t>
            </a:r>
          </a:p>
        </p:txBody>
      </p:sp>
      <p:sp>
        <p:nvSpPr>
          <p:cNvPr id="380" name="Retângulo de cantos arredondados 171">
            <a:extLst>
              <a:ext uri="{FF2B5EF4-FFF2-40B4-BE49-F238E27FC236}">
                <a16:creationId xmlns:a16="http://schemas.microsoft.com/office/drawing/2014/main" id="{809D2D31-5A61-474F-9DC6-144A56E74F3D}"/>
              </a:ext>
            </a:extLst>
          </p:cNvPr>
          <p:cNvSpPr/>
          <p:nvPr/>
        </p:nvSpPr>
        <p:spPr>
          <a:xfrm>
            <a:off x="7581570" y="6255678"/>
            <a:ext cx="1101095" cy="142671"/>
          </a:xfrm>
          <a:prstGeom prst="roundRect">
            <a:avLst/>
          </a:prstGeom>
          <a:solidFill>
            <a:schemeClr val="bg1"/>
          </a:solidFill>
          <a:ln w="31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pt-BR" sz="790" b="0" i="0" u="none" strike="noStrike" kern="1200" cap="none" spc="0" normalizeH="0" baseline="0" noProof="0" dirty="0">
                <a:ln>
                  <a:noFill/>
                </a:ln>
                <a:solidFill>
                  <a:srgbClr val="04499F"/>
                </a:solidFill>
                <a:effectLst/>
                <a:uLnTx/>
                <a:uFillTx/>
                <a:latin typeface="Calibri"/>
                <a:ea typeface="+mn-ea"/>
                <a:cs typeface="+mn-cs"/>
                <a:sym typeface="Times New Roman" charset="0"/>
              </a:rPr>
              <a:t>Fiscal</a:t>
            </a:r>
          </a:p>
        </p:txBody>
      </p:sp>
      <p:sp>
        <p:nvSpPr>
          <p:cNvPr id="381" name="Retângulo de cantos arredondados 171">
            <a:extLst>
              <a:ext uri="{FF2B5EF4-FFF2-40B4-BE49-F238E27FC236}">
                <a16:creationId xmlns:a16="http://schemas.microsoft.com/office/drawing/2014/main" id="{92F5DE7F-BDBE-B44B-BCBE-703F6821FA7F}"/>
              </a:ext>
            </a:extLst>
          </p:cNvPr>
          <p:cNvSpPr/>
          <p:nvPr/>
        </p:nvSpPr>
        <p:spPr>
          <a:xfrm>
            <a:off x="8742332" y="6255678"/>
            <a:ext cx="1101095" cy="142671"/>
          </a:xfrm>
          <a:prstGeom prst="roundRect">
            <a:avLst/>
          </a:prstGeom>
          <a:solidFill>
            <a:schemeClr val="bg1"/>
          </a:solidFill>
          <a:ln w="31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pt-BR" sz="790" b="0" i="0" u="none" strike="noStrike" kern="1200" cap="none" spc="0" normalizeH="0" baseline="0" noProof="0" dirty="0">
                <a:ln>
                  <a:noFill/>
                </a:ln>
                <a:solidFill>
                  <a:srgbClr val="04499F"/>
                </a:solidFill>
                <a:effectLst/>
                <a:uLnTx/>
                <a:uFillTx/>
                <a:latin typeface="Calibri"/>
                <a:ea typeface="+mn-ea"/>
                <a:cs typeface="+mn-cs"/>
                <a:sym typeface="Times New Roman" charset="0"/>
              </a:rPr>
              <a:t>Risco</a:t>
            </a:r>
          </a:p>
        </p:txBody>
      </p:sp>
      <p:sp>
        <p:nvSpPr>
          <p:cNvPr id="382" name="Retângulo de cantos arredondados 171">
            <a:extLst>
              <a:ext uri="{FF2B5EF4-FFF2-40B4-BE49-F238E27FC236}">
                <a16:creationId xmlns:a16="http://schemas.microsoft.com/office/drawing/2014/main" id="{FF46F402-5B09-0943-A72C-40D6EE6EDCDD}"/>
              </a:ext>
            </a:extLst>
          </p:cNvPr>
          <p:cNvSpPr/>
          <p:nvPr/>
        </p:nvSpPr>
        <p:spPr>
          <a:xfrm>
            <a:off x="5549593" y="6060940"/>
            <a:ext cx="4057486" cy="142671"/>
          </a:xfrm>
          <a:prstGeom prst="roundRect">
            <a:avLst/>
          </a:prstGeom>
          <a:solidFill>
            <a:schemeClr val="bg1"/>
          </a:solidFill>
          <a:ln w="31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pt-BR" sz="790" b="0" i="0" u="none" strike="noStrike" kern="1200" cap="none" spc="0" normalizeH="0" baseline="0" noProof="0" dirty="0" err="1">
                <a:ln>
                  <a:noFill/>
                </a:ln>
                <a:solidFill>
                  <a:srgbClr val="04499F"/>
                </a:solidFill>
                <a:effectLst/>
                <a:uLnTx/>
                <a:uFillTx/>
                <a:latin typeface="Calibri"/>
                <a:ea typeface="+mn-ea"/>
                <a:cs typeface="+mn-cs"/>
                <a:sym typeface="Times New Roman" charset="0"/>
              </a:rPr>
              <a:t>Multi-Visão</a:t>
            </a:r>
            <a:endParaRPr kumimoji="0" lang="pt-BR" sz="790" b="0" i="0" u="none" strike="noStrike" kern="1200" cap="none" spc="0" normalizeH="0" baseline="0" noProof="0" dirty="0">
              <a:ln>
                <a:noFill/>
              </a:ln>
              <a:solidFill>
                <a:srgbClr val="04499F"/>
              </a:solidFill>
              <a:effectLst/>
              <a:uLnTx/>
              <a:uFillTx/>
              <a:latin typeface="Calibri"/>
              <a:ea typeface="+mn-ea"/>
              <a:cs typeface="+mn-cs"/>
              <a:sym typeface="Times New Roman" charset="0"/>
            </a:endParaRPr>
          </a:p>
        </p:txBody>
      </p:sp>
      <p:sp>
        <p:nvSpPr>
          <p:cNvPr id="383" name="Rectangle 9">
            <a:hlinkClick r:id="" action="ppaction://noaction"/>
            <a:extLst>
              <a:ext uri="{FF2B5EF4-FFF2-40B4-BE49-F238E27FC236}">
                <a16:creationId xmlns:a16="http://schemas.microsoft.com/office/drawing/2014/main" id="{C46EDF98-8446-DD45-AEE4-0A65C63A3ECD}"/>
              </a:ext>
            </a:extLst>
          </p:cNvPr>
          <p:cNvSpPr/>
          <p:nvPr/>
        </p:nvSpPr>
        <p:spPr bwMode="auto">
          <a:xfrm>
            <a:off x="10166332" y="5842378"/>
            <a:ext cx="1740805" cy="585904"/>
          </a:xfrm>
          <a:prstGeom prst="roundRect">
            <a:avLst/>
          </a:prstGeom>
          <a:solidFill>
            <a:schemeClr val="bg1"/>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pt-BR" sz="977" b="1" i="0" u="none" strike="noStrike" kern="1200" cap="none" spc="0" normalizeH="0" baseline="0" noProof="0" dirty="0" err="1">
                <a:ln>
                  <a:noFill/>
                </a:ln>
                <a:solidFill>
                  <a:srgbClr val="04499F"/>
                </a:solidFill>
                <a:effectLst/>
                <a:uLnTx/>
                <a:uFillTx/>
                <a:latin typeface="Calibri"/>
                <a:ea typeface="+mn-ea"/>
                <a:cs typeface="+mn-cs"/>
                <a:sym typeface="Times New Roman" charset="0"/>
              </a:rPr>
              <a:t>Reporting</a:t>
            </a:r>
            <a:endParaRPr kumimoji="0" lang="pt-BR" sz="977" b="1" i="0" u="none" strike="noStrike" kern="1200" cap="none" spc="0" normalizeH="0" baseline="0" noProof="0" dirty="0">
              <a:ln>
                <a:noFill/>
              </a:ln>
              <a:solidFill>
                <a:srgbClr val="04499F"/>
              </a:solidFill>
              <a:effectLst/>
              <a:uLnTx/>
              <a:uFillTx/>
              <a:latin typeface="Calibri"/>
              <a:ea typeface="+mn-ea"/>
              <a:cs typeface="+mn-cs"/>
              <a:sym typeface="Times New Roman" charset="0"/>
            </a:endParaRPr>
          </a:p>
        </p:txBody>
      </p:sp>
      <p:sp>
        <p:nvSpPr>
          <p:cNvPr id="384" name="Retângulo de cantos arredondados 171">
            <a:extLst>
              <a:ext uri="{FF2B5EF4-FFF2-40B4-BE49-F238E27FC236}">
                <a16:creationId xmlns:a16="http://schemas.microsoft.com/office/drawing/2014/main" id="{E7B1D313-203C-3846-A703-0FA4B5167F01}"/>
              </a:ext>
            </a:extLst>
          </p:cNvPr>
          <p:cNvSpPr/>
          <p:nvPr/>
        </p:nvSpPr>
        <p:spPr>
          <a:xfrm>
            <a:off x="10378684" y="6255685"/>
            <a:ext cx="1316188" cy="142671"/>
          </a:xfrm>
          <a:prstGeom prst="roundRect">
            <a:avLst/>
          </a:prstGeom>
          <a:solidFill>
            <a:schemeClr val="bg1"/>
          </a:solid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92138" rtl="0" eaLnBrk="0" fontAlgn="base" latinLnBrk="0" hangingPunct="0">
              <a:lnSpc>
                <a:spcPct val="100000"/>
              </a:lnSpc>
              <a:spcBef>
                <a:spcPct val="0"/>
              </a:spcBef>
              <a:spcAft>
                <a:spcPct val="0"/>
              </a:spcAft>
              <a:buClrTx/>
              <a:buSzTx/>
              <a:buFontTx/>
              <a:buNone/>
              <a:tabLst/>
              <a:defRPr/>
            </a:pPr>
            <a:r>
              <a:rPr kumimoji="0" lang="pt-BR" sz="790" b="0" i="0" u="none" strike="noStrike" kern="1200" cap="none" spc="0" normalizeH="0" baseline="0" noProof="0" dirty="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Regulatório</a:t>
            </a:r>
          </a:p>
        </p:txBody>
      </p:sp>
      <p:sp>
        <p:nvSpPr>
          <p:cNvPr id="385" name="Retângulo de cantos arredondados 171">
            <a:extLst>
              <a:ext uri="{FF2B5EF4-FFF2-40B4-BE49-F238E27FC236}">
                <a16:creationId xmlns:a16="http://schemas.microsoft.com/office/drawing/2014/main" id="{37D97D20-BB2A-184C-A625-06D3ABF64E85}"/>
              </a:ext>
            </a:extLst>
          </p:cNvPr>
          <p:cNvSpPr/>
          <p:nvPr/>
        </p:nvSpPr>
        <p:spPr>
          <a:xfrm>
            <a:off x="10378684" y="6060940"/>
            <a:ext cx="1316188" cy="142671"/>
          </a:xfrm>
          <a:prstGeom prst="roundRect">
            <a:avLst/>
          </a:prstGeom>
          <a:solidFill>
            <a:schemeClr val="bg1"/>
          </a:solid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92138" rtl="0" eaLnBrk="0" fontAlgn="base" latinLnBrk="0" hangingPunct="0">
              <a:lnSpc>
                <a:spcPct val="100000"/>
              </a:lnSpc>
              <a:spcBef>
                <a:spcPct val="0"/>
              </a:spcBef>
              <a:spcAft>
                <a:spcPct val="0"/>
              </a:spcAft>
              <a:buClrTx/>
              <a:buSzTx/>
              <a:buFontTx/>
              <a:buNone/>
              <a:tabLst/>
              <a:defRPr/>
            </a:pPr>
            <a:r>
              <a:rPr kumimoji="0" lang="pt-BR" sz="790" b="0" i="0" u="none" strike="noStrike" kern="1200" cap="none" spc="0" normalizeH="0" baseline="0" noProof="0" dirty="0" err="1">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Analytics</a:t>
            </a:r>
            <a:endParaRPr kumimoji="0" lang="pt-BR" sz="790" b="0" i="0" u="none" strike="noStrike" kern="1200" cap="none" spc="0" normalizeH="0" baseline="0" noProof="0" dirty="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endParaRPr>
          </a:p>
        </p:txBody>
      </p:sp>
      <p:sp>
        <p:nvSpPr>
          <p:cNvPr id="386" name="Rectangle 9">
            <a:hlinkClick r:id="" action="ppaction://noaction"/>
            <a:extLst>
              <a:ext uri="{FF2B5EF4-FFF2-40B4-BE49-F238E27FC236}">
                <a16:creationId xmlns:a16="http://schemas.microsoft.com/office/drawing/2014/main" id="{C87C61C6-9B74-2440-B831-5810F9C32764}"/>
              </a:ext>
            </a:extLst>
          </p:cNvPr>
          <p:cNvSpPr/>
          <p:nvPr/>
        </p:nvSpPr>
        <p:spPr bwMode="auto">
          <a:xfrm>
            <a:off x="224649" y="5842379"/>
            <a:ext cx="3528290" cy="597392"/>
          </a:xfrm>
          <a:prstGeom prst="roundRect">
            <a:avLst/>
          </a:prstGeom>
          <a:solidFill>
            <a:schemeClr val="bg1"/>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pt-BR" sz="977" b="1" i="0" u="none" strike="noStrike" kern="1200" cap="none" spc="0" normalizeH="0" baseline="0" noProof="0" dirty="0">
                <a:ln>
                  <a:noFill/>
                </a:ln>
                <a:solidFill>
                  <a:srgbClr val="04499F"/>
                </a:solidFill>
                <a:effectLst/>
                <a:uLnTx/>
                <a:uFillTx/>
                <a:latin typeface="Calibri"/>
                <a:ea typeface="+mn-ea"/>
                <a:cs typeface="+mn-cs"/>
                <a:sym typeface="Times New Roman" charset="0"/>
              </a:rPr>
              <a:t>Suporte ao Processamento de Produtos de Conta</a:t>
            </a:r>
          </a:p>
        </p:txBody>
      </p:sp>
      <p:sp>
        <p:nvSpPr>
          <p:cNvPr id="387" name="Retângulo de cantos arredondados 171">
            <a:extLst>
              <a:ext uri="{FF2B5EF4-FFF2-40B4-BE49-F238E27FC236}">
                <a16:creationId xmlns:a16="http://schemas.microsoft.com/office/drawing/2014/main" id="{748BEB28-B277-E646-A07D-88CFCA8D0BA5}"/>
              </a:ext>
            </a:extLst>
          </p:cNvPr>
          <p:cNvSpPr/>
          <p:nvPr/>
        </p:nvSpPr>
        <p:spPr>
          <a:xfrm>
            <a:off x="327746" y="6239734"/>
            <a:ext cx="1058161" cy="142671"/>
          </a:xfrm>
          <a:prstGeom prst="roundRect">
            <a:avLst/>
          </a:prstGeom>
          <a:solidFill>
            <a:schemeClr val="bg1"/>
          </a:solid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92138" rtl="0" eaLnBrk="0" fontAlgn="base" latinLnBrk="0" hangingPunct="0">
              <a:lnSpc>
                <a:spcPct val="100000"/>
              </a:lnSpc>
              <a:spcBef>
                <a:spcPct val="0"/>
              </a:spcBef>
              <a:spcAft>
                <a:spcPct val="0"/>
              </a:spcAft>
              <a:buClrTx/>
              <a:buSzTx/>
              <a:buFontTx/>
              <a:buNone/>
              <a:tabLst/>
              <a:defRPr/>
            </a:pPr>
            <a:r>
              <a:rPr kumimoji="0" lang="pt-BR" sz="790" b="0" i="0" u="none" strike="noStrike" kern="1200" cap="none" spc="0" normalizeH="0" baseline="0" noProof="0" dirty="0" err="1">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Cred</a:t>
            </a:r>
            <a:r>
              <a:rPr kumimoji="0" lang="pt-BR" sz="790" b="0" i="0" u="none" strike="noStrike" kern="1200" cap="none" spc="0" normalizeH="0" baseline="0" noProof="0" dirty="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 </a:t>
            </a:r>
            <a:r>
              <a:rPr kumimoji="0" lang="pt-BR" sz="790" b="0" i="0" u="none" strike="noStrike" kern="1200" cap="none" spc="0" normalizeH="0" baseline="0" noProof="0" dirty="0" err="1">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Liq</a:t>
            </a:r>
            <a:r>
              <a:rPr kumimoji="0" lang="pt-BR" sz="790" b="0" i="0" u="none" strike="noStrike" kern="1200" cap="none" spc="0" normalizeH="0" baseline="0" noProof="0" dirty="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a:t>
            </a:r>
          </a:p>
        </p:txBody>
      </p:sp>
      <p:sp>
        <p:nvSpPr>
          <p:cNvPr id="388" name="Retângulo de cantos arredondados 171">
            <a:extLst>
              <a:ext uri="{FF2B5EF4-FFF2-40B4-BE49-F238E27FC236}">
                <a16:creationId xmlns:a16="http://schemas.microsoft.com/office/drawing/2014/main" id="{6F6F9708-9C4C-E34B-8D77-D78B5A9800E7}"/>
              </a:ext>
            </a:extLst>
          </p:cNvPr>
          <p:cNvSpPr/>
          <p:nvPr/>
        </p:nvSpPr>
        <p:spPr>
          <a:xfrm>
            <a:off x="327746" y="6060940"/>
            <a:ext cx="1058161" cy="142671"/>
          </a:xfrm>
          <a:prstGeom prst="roundRect">
            <a:avLst/>
          </a:prstGeom>
          <a:solidFill>
            <a:schemeClr val="bg1"/>
          </a:solid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92138" rtl="0" eaLnBrk="0" fontAlgn="base" latinLnBrk="0" hangingPunct="0">
              <a:lnSpc>
                <a:spcPct val="100000"/>
              </a:lnSpc>
              <a:spcBef>
                <a:spcPct val="0"/>
              </a:spcBef>
              <a:spcAft>
                <a:spcPct val="0"/>
              </a:spcAft>
              <a:buClrTx/>
              <a:buSzTx/>
              <a:buFontTx/>
              <a:buNone/>
              <a:tabLst/>
              <a:defRPr/>
            </a:pPr>
            <a:r>
              <a:rPr kumimoji="0" lang="pt-BR" sz="790" b="0" i="0" u="none" strike="noStrike" kern="1200" cap="none" spc="0" normalizeH="0" baseline="0" noProof="0" dirty="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Fundos</a:t>
            </a:r>
          </a:p>
        </p:txBody>
      </p:sp>
      <p:sp>
        <p:nvSpPr>
          <p:cNvPr id="389" name="Retângulo de cantos arredondados 171">
            <a:extLst>
              <a:ext uri="{FF2B5EF4-FFF2-40B4-BE49-F238E27FC236}">
                <a16:creationId xmlns:a16="http://schemas.microsoft.com/office/drawing/2014/main" id="{8850514F-926D-7F43-A4C2-86D65AFA4CE7}"/>
              </a:ext>
            </a:extLst>
          </p:cNvPr>
          <p:cNvSpPr/>
          <p:nvPr/>
        </p:nvSpPr>
        <p:spPr>
          <a:xfrm>
            <a:off x="1496105" y="6060940"/>
            <a:ext cx="1058161" cy="142671"/>
          </a:xfrm>
          <a:prstGeom prst="roundRect">
            <a:avLst/>
          </a:prstGeom>
          <a:solidFill>
            <a:schemeClr val="bg1"/>
          </a:solid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lIns="46931" rIns="46931" rtlCol="0" anchor="ctr"/>
          <a:lstStyle/>
          <a:p>
            <a:pPr marL="0" marR="0" lvl="0" indent="0" algn="ctr" defTabSz="1192138" rtl="0" eaLnBrk="0" fontAlgn="base" latinLnBrk="0" hangingPunct="0">
              <a:lnSpc>
                <a:spcPct val="100000"/>
              </a:lnSpc>
              <a:spcBef>
                <a:spcPct val="0"/>
              </a:spcBef>
              <a:spcAft>
                <a:spcPct val="0"/>
              </a:spcAft>
              <a:buClrTx/>
              <a:buSzTx/>
              <a:buFontTx/>
              <a:buNone/>
              <a:tabLst/>
              <a:defRPr/>
            </a:pPr>
            <a:r>
              <a:rPr kumimoji="0" lang="pt-BR" sz="790" b="0" i="0" u="none" strike="noStrike" kern="1200" cap="none" spc="0" normalizeH="0" baseline="0" noProof="0" dirty="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Papéis Inv.</a:t>
            </a:r>
          </a:p>
        </p:txBody>
      </p:sp>
      <p:sp>
        <p:nvSpPr>
          <p:cNvPr id="390" name="Retângulo de cantos arredondados 171">
            <a:extLst>
              <a:ext uri="{FF2B5EF4-FFF2-40B4-BE49-F238E27FC236}">
                <a16:creationId xmlns:a16="http://schemas.microsoft.com/office/drawing/2014/main" id="{7FF7DF57-C6B0-FA4A-BCAA-F694CE87F28C}"/>
              </a:ext>
            </a:extLst>
          </p:cNvPr>
          <p:cNvSpPr/>
          <p:nvPr/>
        </p:nvSpPr>
        <p:spPr>
          <a:xfrm>
            <a:off x="2631980" y="6060940"/>
            <a:ext cx="1058161" cy="142671"/>
          </a:xfrm>
          <a:prstGeom prst="roundRect">
            <a:avLst/>
          </a:prstGeom>
          <a:solidFill>
            <a:schemeClr val="bg1"/>
          </a:solid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92138" rtl="0" eaLnBrk="0" fontAlgn="base" latinLnBrk="0" hangingPunct="0">
              <a:lnSpc>
                <a:spcPct val="100000"/>
              </a:lnSpc>
              <a:spcBef>
                <a:spcPct val="0"/>
              </a:spcBef>
              <a:spcAft>
                <a:spcPct val="0"/>
              </a:spcAft>
              <a:buClrTx/>
              <a:buSzTx/>
              <a:buFontTx/>
              <a:buNone/>
              <a:tabLst/>
              <a:defRPr/>
            </a:pPr>
            <a:r>
              <a:rPr kumimoji="0" lang="pt-BR" sz="790" b="0" i="0" u="none" strike="noStrike" kern="1200" cap="none" spc="0" normalizeH="0" baseline="0" noProof="0" dirty="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Garantias</a:t>
            </a:r>
          </a:p>
        </p:txBody>
      </p:sp>
      <p:sp>
        <p:nvSpPr>
          <p:cNvPr id="391" name="Retângulo de cantos arredondados 171">
            <a:extLst>
              <a:ext uri="{FF2B5EF4-FFF2-40B4-BE49-F238E27FC236}">
                <a16:creationId xmlns:a16="http://schemas.microsoft.com/office/drawing/2014/main" id="{0EA19960-445F-984B-9A14-1DE2B515DE0F}"/>
              </a:ext>
            </a:extLst>
          </p:cNvPr>
          <p:cNvSpPr/>
          <p:nvPr/>
        </p:nvSpPr>
        <p:spPr>
          <a:xfrm>
            <a:off x="1496105" y="6239734"/>
            <a:ext cx="1058161" cy="142671"/>
          </a:xfrm>
          <a:prstGeom prst="roundRect">
            <a:avLst/>
          </a:prstGeom>
          <a:solidFill>
            <a:schemeClr val="bg1"/>
          </a:solid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92138" rtl="0" eaLnBrk="0" fontAlgn="base" latinLnBrk="0" hangingPunct="0">
              <a:lnSpc>
                <a:spcPct val="100000"/>
              </a:lnSpc>
              <a:spcBef>
                <a:spcPct val="0"/>
              </a:spcBef>
              <a:spcAft>
                <a:spcPct val="0"/>
              </a:spcAft>
              <a:buClrTx/>
              <a:buSzTx/>
              <a:buFontTx/>
              <a:buNone/>
              <a:tabLst/>
              <a:defRPr/>
            </a:pPr>
            <a:r>
              <a:rPr kumimoji="0" lang="pt-BR" sz="790" b="0" i="0" u="none" strike="noStrike" kern="1200" cap="none" spc="0" normalizeH="0" baseline="0" noProof="0" dirty="0" err="1">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Pré-Aprv</a:t>
            </a:r>
            <a:r>
              <a:rPr kumimoji="0" lang="pt-BR" sz="790" b="0" i="0" u="none" strike="noStrike" kern="1200" cap="none" spc="0" normalizeH="0" baseline="0" noProof="0" dirty="0">
                <a:ln>
                  <a:noFill/>
                </a:ln>
                <a:solidFill>
                  <a:srgbClr val="04499F"/>
                </a:solidFill>
                <a:effectLst/>
                <a:uLnTx/>
                <a:uFillTx/>
                <a:latin typeface="Calibri" panose="020F0502020204030204" pitchFamily="34" charset="0"/>
                <a:ea typeface="+mn-ea"/>
                <a:cs typeface="Calibri" panose="020F0502020204030204" pitchFamily="34" charset="0"/>
                <a:sym typeface="Times New Roman" charset="0"/>
              </a:rPr>
              <a:t>.</a:t>
            </a:r>
          </a:p>
        </p:txBody>
      </p:sp>
      <p:sp>
        <p:nvSpPr>
          <p:cNvPr id="392" name="Rectangle 9">
            <a:hlinkClick r:id="" action="ppaction://noaction"/>
            <a:extLst>
              <a:ext uri="{FF2B5EF4-FFF2-40B4-BE49-F238E27FC236}">
                <a16:creationId xmlns:a16="http://schemas.microsoft.com/office/drawing/2014/main" id="{CBA0D35D-065B-2B4E-B87F-0AA2AAD67873}"/>
              </a:ext>
            </a:extLst>
          </p:cNvPr>
          <p:cNvSpPr/>
          <p:nvPr/>
        </p:nvSpPr>
        <p:spPr bwMode="auto">
          <a:xfrm>
            <a:off x="3819857" y="5842378"/>
            <a:ext cx="573876" cy="585904"/>
          </a:xfrm>
          <a:prstGeom prst="roundRect">
            <a:avLst/>
          </a:prstGeom>
          <a:solidFill>
            <a:schemeClr val="bg1"/>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pt-BR" sz="977" b="1" i="0" u="none" strike="noStrike" kern="1200" cap="none" spc="0" normalizeH="0" baseline="0" noProof="0" dirty="0" err="1">
                <a:ln>
                  <a:noFill/>
                </a:ln>
                <a:solidFill>
                  <a:srgbClr val="04499F"/>
                </a:solidFill>
                <a:effectLst/>
                <a:uLnTx/>
                <a:uFillTx/>
                <a:latin typeface="Calibri"/>
                <a:ea typeface="+mn-ea"/>
                <a:cs typeface="+mn-cs"/>
                <a:sym typeface="Times New Roman" charset="0"/>
              </a:rPr>
              <a:t>Efic</a:t>
            </a:r>
            <a:r>
              <a:rPr kumimoji="0" lang="pt-BR" sz="977" b="1" i="0" u="none" strike="noStrike" kern="1200" cap="none" spc="0" normalizeH="0" baseline="0" noProof="0" dirty="0">
                <a:ln>
                  <a:noFill/>
                </a:ln>
                <a:solidFill>
                  <a:srgbClr val="04499F"/>
                </a:solidFill>
                <a:effectLst/>
                <a:uLnTx/>
                <a:uFillTx/>
                <a:latin typeface="Calibri"/>
                <a:ea typeface="+mn-ea"/>
                <a:cs typeface="+mn-cs"/>
                <a:sym typeface="Times New Roman" charset="0"/>
              </a:rPr>
              <a:t>. Débito</a:t>
            </a:r>
          </a:p>
        </p:txBody>
      </p:sp>
      <p:sp>
        <p:nvSpPr>
          <p:cNvPr id="393" name="Rectangle 9">
            <a:hlinkClick r:id="" action="ppaction://noaction"/>
            <a:extLst>
              <a:ext uri="{FF2B5EF4-FFF2-40B4-BE49-F238E27FC236}">
                <a16:creationId xmlns:a16="http://schemas.microsoft.com/office/drawing/2014/main" id="{C94465A7-5432-3F47-B197-581E5C6E3F08}"/>
              </a:ext>
            </a:extLst>
          </p:cNvPr>
          <p:cNvSpPr/>
          <p:nvPr/>
        </p:nvSpPr>
        <p:spPr bwMode="auto">
          <a:xfrm>
            <a:off x="4465344" y="5842378"/>
            <a:ext cx="573876" cy="585904"/>
          </a:xfrm>
          <a:prstGeom prst="roundRect">
            <a:avLst/>
          </a:prstGeom>
          <a:solidFill>
            <a:schemeClr val="bg1"/>
          </a:solidFill>
          <a:ln w="28575">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6179" rtl="0" eaLnBrk="0" fontAlgn="base" latinLnBrk="0" hangingPunct="0">
              <a:lnSpc>
                <a:spcPct val="100000"/>
              </a:lnSpc>
              <a:spcBef>
                <a:spcPct val="0"/>
              </a:spcBef>
              <a:spcAft>
                <a:spcPct val="0"/>
              </a:spcAft>
              <a:buClrTx/>
              <a:buSzTx/>
              <a:buFontTx/>
              <a:buNone/>
              <a:tabLst/>
              <a:defRPr/>
            </a:pPr>
            <a:r>
              <a:rPr kumimoji="0" lang="pt-BR" sz="977" b="1" i="0" u="none" strike="noStrike" kern="1200" cap="none" spc="0" normalizeH="0" baseline="0" noProof="0" dirty="0">
                <a:ln>
                  <a:noFill/>
                </a:ln>
                <a:solidFill>
                  <a:srgbClr val="04499F"/>
                </a:solidFill>
                <a:effectLst/>
                <a:uLnTx/>
                <a:uFillTx/>
                <a:latin typeface="Calibri"/>
                <a:ea typeface="+mn-ea"/>
                <a:cs typeface="+mn-cs"/>
                <a:sym typeface="Times New Roman" charset="0"/>
              </a:rPr>
              <a:t>...</a:t>
            </a:r>
          </a:p>
        </p:txBody>
      </p:sp>
    </p:spTree>
    <p:extLst>
      <p:ext uri="{BB962C8B-B14F-4D97-AF65-F5344CB8AC3E}">
        <p14:creationId xmlns:p14="http://schemas.microsoft.com/office/powerpoint/2010/main" val="1142895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A0F6E-8375-0D40-B37C-3747F208577E}"/>
              </a:ext>
            </a:extLst>
          </p:cNvPr>
          <p:cNvSpPr>
            <a:spLocks noGrp="1"/>
          </p:cNvSpPr>
          <p:nvPr>
            <p:ph type="title"/>
          </p:nvPr>
        </p:nvSpPr>
        <p:spPr>
          <a:xfrm>
            <a:off x="217893" y="215479"/>
            <a:ext cx="10801536" cy="547085"/>
          </a:xfrm>
        </p:spPr>
        <p:txBody>
          <a:bodyPr/>
          <a:lstStyle/>
          <a:p>
            <a:r>
              <a:rPr lang="en-IN" sz="2000" b="1" dirty="0">
                <a:solidFill>
                  <a:schemeClr val="tx1">
                    <a:lumMod val="95000"/>
                    <a:lumOff val="5000"/>
                  </a:schemeClr>
                </a:solidFill>
              </a:rPr>
              <a:t>ITAU Bold play innovation 1 – Ledger on Cloud</a:t>
            </a:r>
            <a:endParaRPr lang="en-US" sz="2000" b="1" dirty="0">
              <a:solidFill>
                <a:schemeClr val="tx1">
                  <a:lumMod val="95000"/>
                  <a:lumOff val="5000"/>
                </a:schemeClr>
              </a:solidFill>
            </a:endParaRPr>
          </a:p>
        </p:txBody>
      </p:sp>
      <p:sp>
        <p:nvSpPr>
          <p:cNvPr id="3" name="Line Callout 1 2">
            <a:extLst>
              <a:ext uri="{FF2B5EF4-FFF2-40B4-BE49-F238E27FC236}">
                <a16:creationId xmlns:a16="http://schemas.microsoft.com/office/drawing/2014/main" id="{A0BCF623-FD75-BD4D-B52B-E29EB3E73D91}"/>
              </a:ext>
            </a:extLst>
          </p:cNvPr>
          <p:cNvSpPr/>
          <p:nvPr/>
        </p:nvSpPr>
        <p:spPr bwMode="auto">
          <a:xfrm>
            <a:off x="496958" y="2654173"/>
            <a:ext cx="1744435" cy="1213138"/>
          </a:xfrm>
          <a:prstGeom prst="borderCallout1">
            <a:avLst>
              <a:gd name="adj1" fmla="val 22832"/>
              <a:gd name="adj2" fmla="val 100426"/>
              <a:gd name="adj3" fmla="val 22543"/>
              <a:gd name="adj4" fmla="val 253638"/>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Accounts Functions as “Product” with Microservices Architecture (Product Ledger as a Service)</a:t>
            </a: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17" name="Line Callout 1 16">
            <a:extLst>
              <a:ext uri="{FF2B5EF4-FFF2-40B4-BE49-F238E27FC236}">
                <a16:creationId xmlns:a16="http://schemas.microsoft.com/office/drawing/2014/main" id="{0FCA2D8B-7DE0-BD44-A276-3DD053706CAE}"/>
              </a:ext>
            </a:extLst>
          </p:cNvPr>
          <p:cNvSpPr/>
          <p:nvPr/>
        </p:nvSpPr>
        <p:spPr bwMode="auto">
          <a:xfrm>
            <a:off x="496958" y="4379723"/>
            <a:ext cx="1739584" cy="1213138"/>
          </a:xfrm>
          <a:prstGeom prst="borderCallout1">
            <a:avLst>
              <a:gd name="adj1" fmla="val 22832"/>
              <a:gd name="adj2" fmla="val 100426"/>
              <a:gd name="adj3" fmla="val 21482"/>
              <a:gd name="adj4" fmla="val 239769"/>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Ledger function on Cloud with distributed ledger databases bound to individual accounts functions</a:t>
            </a:r>
          </a:p>
        </p:txBody>
      </p:sp>
      <p:sp>
        <p:nvSpPr>
          <p:cNvPr id="18" name="Line Callout 1 17">
            <a:extLst>
              <a:ext uri="{FF2B5EF4-FFF2-40B4-BE49-F238E27FC236}">
                <a16:creationId xmlns:a16="http://schemas.microsoft.com/office/drawing/2014/main" id="{728D9F3B-7727-BE43-B8DD-9B51D0C15C04}"/>
              </a:ext>
            </a:extLst>
          </p:cNvPr>
          <p:cNvSpPr/>
          <p:nvPr/>
        </p:nvSpPr>
        <p:spPr bwMode="auto">
          <a:xfrm>
            <a:off x="496959" y="1265139"/>
            <a:ext cx="1744434" cy="1051810"/>
          </a:xfrm>
          <a:prstGeom prst="borderCallout1">
            <a:avLst>
              <a:gd name="adj1" fmla="val 22832"/>
              <a:gd name="adj2" fmla="val 100426"/>
              <a:gd name="adj3" fmla="val 22543"/>
              <a:gd name="adj4" fmla="val 253638"/>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Distributed transaction manager across Accounts Function modules</a:t>
            </a:r>
          </a:p>
        </p:txBody>
      </p:sp>
      <p:pic>
        <p:nvPicPr>
          <p:cNvPr id="9" name="Picture 8">
            <a:extLst>
              <a:ext uri="{FF2B5EF4-FFF2-40B4-BE49-F238E27FC236}">
                <a16:creationId xmlns:a16="http://schemas.microsoft.com/office/drawing/2014/main" id="{2170756F-B92D-D34B-8D81-D9D307D31809}"/>
              </a:ext>
            </a:extLst>
          </p:cNvPr>
          <p:cNvPicPr>
            <a:picLocks noChangeAspect="1"/>
          </p:cNvPicPr>
          <p:nvPr/>
        </p:nvPicPr>
        <p:blipFill>
          <a:blip r:embed="rId3"/>
          <a:stretch>
            <a:fillRect/>
          </a:stretch>
        </p:blipFill>
        <p:spPr>
          <a:xfrm>
            <a:off x="2441898" y="913015"/>
            <a:ext cx="9627698" cy="5031969"/>
          </a:xfrm>
          <a:prstGeom prst="rect">
            <a:avLst/>
          </a:prstGeom>
        </p:spPr>
      </p:pic>
      <p:sp>
        <p:nvSpPr>
          <p:cNvPr id="7" name="Line Callout 1 6">
            <a:extLst>
              <a:ext uri="{FF2B5EF4-FFF2-40B4-BE49-F238E27FC236}">
                <a16:creationId xmlns:a16="http://schemas.microsoft.com/office/drawing/2014/main" id="{EAF2F0AB-A5FE-914B-8912-4A67E2784CAF}"/>
              </a:ext>
            </a:extLst>
          </p:cNvPr>
          <p:cNvSpPr/>
          <p:nvPr/>
        </p:nvSpPr>
        <p:spPr bwMode="auto">
          <a:xfrm>
            <a:off x="7686263" y="305304"/>
            <a:ext cx="1744434" cy="708548"/>
          </a:xfrm>
          <a:prstGeom prst="borderCallout1">
            <a:avLst>
              <a:gd name="adj1" fmla="val 22832"/>
              <a:gd name="adj2" fmla="val 100426"/>
              <a:gd name="adj3" fmla="val 105892"/>
              <a:gd name="adj4" fmla="val 150511"/>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Foundation of client’s </a:t>
            </a:r>
            <a:r>
              <a:rPr kumimoji="0" lang="en-IN" sz="1400" b="0" i="1"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Bank as a Services platform</a:t>
            </a:r>
            <a:endParaRPr kumimoji="0" lang="en-US" sz="1400" b="0" i="1"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982031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TextBox 131">
            <a:extLst>
              <a:ext uri="{FF2B5EF4-FFF2-40B4-BE49-F238E27FC236}">
                <a16:creationId xmlns:a16="http://schemas.microsoft.com/office/drawing/2014/main" id="{E16594EC-978A-C14A-A34E-0E6D35BA681B}"/>
              </a:ext>
            </a:extLst>
          </p:cNvPr>
          <p:cNvSpPr txBox="1"/>
          <p:nvPr/>
        </p:nvSpPr>
        <p:spPr>
          <a:xfrm>
            <a:off x="294290" y="-2550511"/>
            <a:ext cx="184731" cy="379656"/>
          </a:xfrm>
          <a:prstGeom prst="rect">
            <a:avLst/>
          </a:prstGeom>
          <a:noFill/>
        </p:spPr>
        <p:txBody>
          <a:bodyPr wrap="non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grpSp>
        <p:nvGrpSpPr>
          <p:cNvPr id="37" name="Group 36">
            <a:extLst>
              <a:ext uri="{FF2B5EF4-FFF2-40B4-BE49-F238E27FC236}">
                <a16:creationId xmlns:a16="http://schemas.microsoft.com/office/drawing/2014/main" id="{50E48B42-96E2-B441-9493-0F915D2340FF}"/>
              </a:ext>
            </a:extLst>
          </p:cNvPr>
          <p:cNvGrpSpPr/>
          <p:nvPr/>
        </p:nvGrpSpPr>
        <p:grpSpPr>
          <a:xfrm>
            <a:off x="262484" y="1962358"/>
            <a:ext cx="2610429" cy="3547936"/>
            <a:chOff x="290846" y="925328"/>
            <a:chExt cx="2630380" cy="3797657"/>
          </a:xfrm>
        </p:grpSpPr>
        <p:sp>
          <p:nvSpPr>
            <p:cNvPr id="7" name="Rounded Rectangle 88">
              <a:extLst>
                <a:ext uri="{FF2B5EF4-FFF2-40B4-BE49-F238E27FC236}">
                  <a16:creationId xmlns:a16="http://schemas.microsoft.com/office/drawing/2014/main" id="{4708CE16-4DB9-0941-B8C8-98AC5B7F4575}"/>
                </a:ext>
              </a:extLst>
            </p:cNvPr>
            <p:cNvSpPr/>
            <p:nvPr/>
          </p:nvSpPr>
          <p:spPr>
            <a:xfrm>
              <a:off x="395536" y="1310620"/>
              <a:ext cx="2376264" cy="1534633"/>
            </a:xfrm>
            <a:prstGeom prst="roundRect">
              <a:avLst>
                <a:gd name="adj" fmla="val 6292"/>
              </a:avLst>
            </a:prstGeom>
            <a:no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BR" sz="933" b="0" i="0" u="none" strike="noStrike" kern="1200" cap="none" spc="0" normalizeH="0" baseline="0" noProof="0">
                <a:ln>
                  <a:noFill/>
                </a:ln>
                <a:solidFill>
                  <a:srgbClr val="000000"/>
                </a:solidFill>
                <a:effectLst/>
                <a:uLnTx/>
                <a:uFillTx/>
                <a:latin typeface="IBM Plex Sans Regular"/>
                <a:ea typeface="+mn-ea"/>
                <a:cs typeface="+mn-cs"/>
              </a:endParaRPr>
            </a:p>
          </p:txBody>
        </p:sp>
        <p:sp>
          <p:nvSpPr>
            <p:cNvPr id="8" name="TextBox 7">
              <a:extLst>
                <a:ext uri="{FF2B5EF4-FFF2-40B4-BE49-F238E27FC236}">
                  <a16:creationId xmlns:a16="http://schemas.microsoft.com/office/drawing/2014/main" id="{A666371C-8D45-F740-891B-423F62EF882E}"/>
                </a:ext>
              </a:extLst>
            </p:cNvPr>
            <p:cNvSpPr txBox="1"/>
            <p:nvPr/>
          </p:nvSpPr>
          <p:spPr>
            <a:xfrm>
              <a:off x="508098" y="1513868"/>
              <a:ext cx="1898967" cy="230608"/>
            </a:xfrm>
            <a:prstGeom prst="rect">
              <a:avLst/>
            </a:prstGeom>
            <a:noFill/>
            <a:ln w="12700">
              <a:solidFill>
                <a:schemeClr val="tx1"/>
              </a:solidFill>
            </a:ln>
          </p:spPr>
          <p:txBody>
            <a:bodyPr wrap="squar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4499F"/>
                  </a:solidFill>
                  <a:effectLst/>
                  <a:uLnTx/>
                  <a:uFillTx/>
                  <a:latin typeface="Helvetica Neue" panose="02000503000000020004" pitchFamily="2" charset="0"/>
                  <a:ea typeface="Helvetica Neue" panose="02000503000000020004" pitchFamily="2" charset="0"/>
                  <a:cs typeface="Helvetica Neue" panose="02000503000000020004" pitchFamily="2" charset="0"/>
                </a:rPr>
                <a:t>Online - X0</a:t>
              </a:r>
              <a:endParaRPr kumimoji="0" lang="en-BR" sz="133" b="0" i="0" u="none" strike="noStrike" kern="1200" cap="none" spc="0" normalizeH="0" baseline="0" noProof="0" dirty="0">
                <a:ln>
                  <a:noFill/>
                </a:ln>
                <a:solidFill>
                  <a:srgbClr val="04499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Flowchart: Stored Data 19">
              <a:extLst>
                <a:ext uri="{FF2B5EF4-FFF2-40B4-BE49-F238E27FC236}">
                  <a16:creationId xmlns:a16="http://schemas.microsoft.com/office/drawing/2014/main" id="{F92CDBDC-AB74-4E45-9436-EE9B6A7ABDEF}"/>
                </a:ext>
              </a:extLst>
            </p:cNvPr>
            <p:cNvSpPr/>
            <p:nvPr/>
          </p:nvSpPr>
          <p:spPr>
            <a:xfrm>
              <a:off x="550541" y="1914673"/>
              <a:ext cx="702874" cy="276999"/>
            </a:xfrm>
            <a:prstGeom prst="flowChartOnlineStorage">
              <a:avLst/>
            </a:prstGeom>
            <a:no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6F6F6F"/>
                  </a:solidFill>
                  <a:effectLst/>
                  <a:uLnTx/>
                  <a:uFillTx/>
                  <a:latin typeface="IBM Plex Sans Regular"/>
                  <a:ea typeface="+mn-ea"/>
                  <a:cs typeface="+mn-cs"/>
                </a:rPr>
                <a:t>SCA</a:t>
              </a:r>
            </a:p>
          </p:txBody>
        </p:sp>
        <p:sp>
          <p:nvSpPr>
            <p:cNvPr id="10" name="Flowchart: Stored Data 20">
              <a:extLst>
                <a:ext uri="{FF2B5EF4-FFF2-40B4-BE49-F238E27FC236}">
                  <a16:creationId xmlns:a16="http://schemas.microsoft.com/office/drawing/2014/main" id="{089E5A3F-B97B-2F41-95CA-E99474701134}"/>
                </a:ext>
              </a:extLst>
            </p:cNvPr>
            <p:cNvSpPr/>
            <p:nvPr/>
          </p:nvSpPr>
          <p:spPr>
            <a:xfrm>
              <a:off x="1572279" y="1921146"/>
              <a:ext cx="702874" cy="276999"/>
            </a:xfrm>
            <a:prstGeom prst="flowChartOnlineStorage">
              <a:avLst/>
            </a:prstGeom>
            <a:no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6F6F6F"/>
                  </a:solidFill>
                  <a:effectLst/>
                  <a:uLnTx/>
                  <a:uFillTx/>
                  <a:latin typeface="IBM Plex Sans Regular"/>
                  <a:ea typeface="+mn-ea"/>
                  <a:cs typeface="+mn-cs"/>
                </a:rPr>
                <a:t>SCB</a:t>
              </a:r>
            </a:p>
          </p:txBody>
        </p:sp>
        <p:sp>
          <p:nvSpPr>
            <p:cNvPr id="11" name="Flowchart: Stored Data 21">
              <a:extLst>
                <a:ext uri="{FF2B5EF4-FFF2-40B4-BE49-F238E27FC236}">
                  <a16:creationId xmlns:a16="http://schemas.microsoft.com/office/drawing/2014/main" id="{FD0DDBF4-5E85-9144-8652-C486E5EAB633}"/>
                </a:ext>
              </a:extLst>
            </p:cNvPr>
            <p:cNvSpPr/>
            <p:nvPr/>
          </p:nvSpPr>
          <p:spPr>
            <a:xfrm>
              <a:off x="550541" y="2392823"/>
              <a:ext cx="702874" cy="276999"/>
            </a:xfrm>
            <a:prstGeom prst="flowChartOnlineStorage">
              <a:avLst/>
            </a:prstGeom>
            <a:no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6F6F6F"/>
                  </a:solidFill>
                  <a:effectLst/>
                  <a:uLnTx/>
                  <a:uFillTx/>
                  <a:latin typeface="IBM Plex Sans Regular"/>
                  <a:ea typeface="+mn-ea"/>
                  <a:cs typeface="+mn-cs"/>
                </a:rPr>
                <a:t>LCD</a:t>
              </a:r>
            </a:p>
          </p:txBody>
        </p:sp>
        <p:sp>
          <p:nvSpPr>
            <p:cNvPr id="12" name="Flowchart: Stored Data 22">
              <a:extLst>
                <a:ext uri="{FF2B5EF4-FFF2-40B4-BE49-F238E27FC236}">
                  <a16:creationId xmlns:a16="http://schemas.microsoft.com/office/drawing/2014/main" id="{9E95FBBF-935D-044E-B9F9-B3E2C7E2F334}"/>
                </a:ext>
              </a:extLst>
            </p:cNvPr>
            <p:cNvSpPr/>
            <p:nvPr/>
          </p:nvSpPr>
          <p:spPr>
            <a:xfrm>
              <a:off x="1572279" y="2392823"/>
              <a:ext cx="702874" cy="276999"/>
            </a:xfrm>
            <a:prstGeom prst="flowChartOnlineStorage">
              <a:avLst/>
            </a:prstGeom>
            <a:no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6F6F6F"/>
                  </a:solidFill>
                  <a:effectLst/>
                  <a:uLnTx/>
                  <a:uFillTx/>
                  <a:latin typeface="IBM Plex Sans Regular"/>
                  <a:ea typeface="+mn-ea"/>
                  <a:cs typeface="+mn-cs"/>
                </a:rPr>
                <a:t>LCB</a:t>
              </a:r>
            </a:p>
          </p:txBody>
        </p:sp>
        <p:sp>
          <p:nvSpPr>
            <p:cNvPr id="13" name="Rounded Rectangle 88">
              <a:extLst>
                <a:ext uri="{FF2B5EF4-FFF2-40B4-BE49-F238E27FC236}">
                  <a16:creationId xmlns:a16="http://schemas.microsoft.com/office/drawing/2014/main" id="{8E5F9AE8-F86D-3B45-8B28-6042CA354F60}"/>
                </a:ext>
              </a:extLst>
            </p:cNvPr>
            <p:cNvSpPr/>
            <p:nvPr/>
          </p:nvSpPr>
          <p:spPr>
            <a:xfrm>
              <a:off x="424285" y="2922785"/>
              <a:ext cx="2105151" cy="1344573"/>
            </a:xfrm>
            <a:prstGeom prst="roundRect">
              <a:avLst>
                <a:gd name="adj" fmla="val 6292"/>
              </a:avLst>
            </a:prstGeom>
            <a:no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BR" sz="933" b="0" i="0" u="none" strike="noStrike" kern="1200" cap="none" spc="0" normalizeH="0" baseline="0" noProof="0">
                <a:ln>
                  <a:noFill/>
                </a:ln>
                <a:solidFill>
                  <a:srgbClr val="000000"/>
                </a:solidFill>
                <a:effectLst/>
                <a:uLnTx/>
                <a:uFillTx/>
                <a:latin typeface="IBM Plex Sans Regular"/>
                <a:ea typeface="+mn-ea"/>
                <a:cs typeface="+mn-cs"/>
              </a:endParaRPr>
            </a:p>
          </p:txBody>
        </p:sp>
        <p:sp>
          <p:nvSpPr>
            <p:cNvPr id="14" name="TextBox 13">
              <a:extLst>
                <a:ext uri="{FF2B5EF4-FFF2-40B4-BE49-F238E27FC236}">
                  <a16:creationId xmlns:a16="http://schemas.microsoft.com/office/drawing/2014/main" id="{F09841B6-62F2-D646-9A06-94D5AC105A2F}"/>
                </a:ext>
              </a:extLst>
            </p:cNvPr>
            <p:cNvSpPr txBox="1"/>
            <p:nvPr/>
          </p:nvSpPr>
          <p:spPr>
            <a:xfrm>
              <a:off x="536848" y="2999705"/>
              <a:ext cx="1898967" cy="230608"/>
            </a:xfrm>
            <a:prstGeom prst="rect">
              <a:avLst/>
            </a:prstGeom>
            <a:noFill/>
            <a:ln w="12700">
              <a:solidFill>
                <a:schemeClr val="tx1"/>
              </a:solidFill>
            </a:ln>
          </p:spPr>
          <p:txBody>
            <a:bodyPr wrap="squar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4499F"/>
                  </a:solidFill>
                  <a:effectLst/>
                  <a:uLnTx/>
                  <a:uFillTx/>
                  <a:latin typeface="Helvetica Neue" panose="02000503000000020004" pitchFamily="2" charset="0"/>
                  <a:ea typeface="Helvetica Neue" panose="02000503000000020004" pitchFamily="2" charset="0"/>
                  <a:cs typeface="Helvetica Neue" panose="02000503000000020004" pitchFamily="2" charset="0"/>
                </a:rPr>
                <a:t>Batch – B0</a:t>
              </a:r>
              <a:endParaRPr kumimoji="0" lang="en-BR" sz="133" b="0" i="0" u="none" strike="noStrike" kern="1200" cap="none" spc="0" normalizeH="0" baseline="0" noProof="0" dirty="0">
                <a:ln>
                  <a:noFill/>
                </a:ln>
                <a:solidFill>
                  <a:srgbClr val="04499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Flowchart: Stored Data 26">
              <a:extLst>
                <a:ext uri="{FF2B5EF4-FFF2-40B4-BE49-F238E27FC236}">
                  <a16:creationId xmlns:a16="http://schemas.microsoft.com/office/drawing/2014/main" id="{DCFD5DA2-0B55-0E4A-A285-FD379945932F}"/>
                </a:ext>
              </a:extLst>
            </p:cNvPr>
            <p:cNvSpPr/>
            <p:nvPr/>
          </p:nvSpPr>
          <p:spPr>
            <a:xfrm>
              <a:off x="1708885" y="3640033"/>
              <a:ext cx="702874" cy="276999"/>
            </a:xfrm>
            <a:prstGeom prst="flowChartOnlineStorage">
              <a:avLst/>
            </a:prstGeom>
            <a:no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6F6F6F"/>
                  </a:solidFill>
                  <a:effectLst/>
                  <a:uLnTx/>
                  <a:uFillTx/>
                  <a:latin typeface="IBM Plex Sans Regular"/>
                  <a:ea typeface="+mn-ea"/>
                  <a:cs typeface="+mn-cs"/>
                </a:rPr>
                <a:t>LVS</a:t>
              </a:r>
            </a:p>
          </p:txBody>
        </p:sp>
        <p:sp>
          <p:nvSpPr>
            <p:cNvPr id="16" name="Flowchart: Stored Data 27">
              <a:extLst>
                <a:ext uri="{FF2B5EF4-FFF2-40B4-BE49-F238E27FC236}">
                  <a16:creationId xmlns:a16="http://schemas.microsoft.com/office/drawing/2014/main" id="{2D94D280-7DCC-7244-8CE9-D427E09B17B7}"/>
                </a:ext>
              </a:extLst>
            </p:cNvPr>
            <p:cNvSpPr/>
            <p:nvPr/>
          </p:nvSpPr>
          <p:spPr>
            <a:xfrm>
              <a:off x="579291" y="3424009"/>
              <a:ext cx="702874" cy="276999"/>
            </a:xfrm>
            <a:prstGeom prst="flowChartOnlineStorage">
              <a:avLst/>
            </a:prstGeom>
            <a:solidFill>
              <a:schemeClr val="bg1"/>
            </a:solid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6F6F6F"/>
                  </a:solidFill>
                  <a:effectLst/>
                  <a:uLnTx/>
                  <a:uFillTx/>
                  <a:latin typeface="IBM Plex Sans Regular"/>
                  <a:ea typeface="+mn-ea"/>
                  <a:cs typeface="+mn-cs"/>
                </a:rPr>
                <a:t>LTR</a:t>
              </a:r>
            </a:p>
          </p:txBody>
        </p:sp>
        <p:sp>
          <p:nvSpPr>
            <p:cNvPr id="17" name="Flowchart: Stored Data 28">
              <a:extLst>
                <a:ext uri="{FF2B5EF4-FFF2-40B4-BE49-F238E27FC236}">
                  <a16:creationId xmlns:a16="http://schemas.microsoft.com/office/drawing/2014/main" id="{DC51F8F3-F7CF-E146-9137-09716AB11CA6}"/>
                </a:ext>
              </a:extLst>
            </p:cNvPr>
            <p:cNvSpPr/>
            <p:nvPr/>
          </p:nvSpPr>
          <p:spPr>
            <a:xfrm>
              <a:off x="579291" y="3576409"/>
              <a:ext cx="702874" cy="276999"/>
            </a:xfrm>
            <a:prstGeom prst="flowChartOnlineStorage">
              <a:avLst/>
            </a:prstGeom>
            <a:solidFill>
              <a:schemeClr val="bg1"/>
            </a:solid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6F6F6F"/>
                  </a:solidFill>
                  <a:effectLst/>
                  <a:uLnTx/>
                  <a:uFillTx/>
                  <a:latin typeface="IBM Plex Sans Regular"/>
                  <a:ea typeface="+mn-ea"/>
                  <a:cs typeface="+mn-cs"/>
                </a:rPr>
                <a:t>LTR</a:t>
              </a:r>
            </a:p>
          </p:txBody>
        </p:sp>
        <p:sp>
          <p:nvSpPr>
            <p:cNvPr id="18" name="Flowchart: Stored Data 29">
              <a:extLst>
                <a:ext uri="{FF2B5EF4-FFF2-40B4-BE49-F238E27FC236}">
                  <a16:creationId xmlns:a16="http://schemas.microsoft.com/office/drawing/2014/main" id="{004356B5-2A77-CE4D-8B24-0EB2CC0C817A}"/>
                </a:ext>
              </a:extLst>
            </p:cNvPr>
            <p:cNvSpPr/>
            <p:nvPr/>
          </p:nvSpPr>
          <p:spPr>
            <a:xfrm>
              <a:off x="579291" y="3728809"/>
              <a:ext cx="702874" cy="276999"/>
            </a:xfrm>
            <a:prstGeom prst="flowChartOnlineStorage">
              <a:avLst/>
            </a:prstGeom>
            <a:solidFill>
              <a:schemeClr val="bg1"/>
            </a:solid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6F6F6F"/>
                  </a:solidFill>
                  <a:effectLst/>
                  <a:uLnTx/>
                  <a:uFillTx/>
                  <a:latin typeface="IBM Plex Sans Regular"/>
                  <a:ea typeface="+mn-ea"/>
                  <a:cs typeface="+mn-cs"/>
                </a:rPr>
                <a:t>LTR</a:t>
              </a:r>
            </a:p>
          </p:txBody>
        </p:sp>
        <p:sp>
          <p:nvSpPr>
            <p:cNvPr id="19" name="Flowchart: Stored Data 30">
              <a:extLst>
                <a:ext uri="{FF2B5EF4-FFF2-40B4-BE49-F238E27FC236}">
                  <a16:creationId xmlns:a16="http://schemas.microsoft.com/office/drawing/2014/main" id="{339044C0-33B1-694E-AD75-856AA525653D}"/>
                </a:ext>
              </a:extLst>
            </p:cNvPr>
            <p:cNvSpPr/>
            <p:nvPr/>
          </p:nvSpPr>
          <p:spPr>
            <a:xfrm>
              <a:off x="579291" y="3881209"/>
              <a:ext cx="702874" cy="276999"/>
            </a:xfrm>
            <a:prstGeom prst="flowChartOnlineStorage">
              <a:avLst/>
            </a:prstGeom>
            <a:solidFill>
              <a:schemeClr val="bg1"/>
            </a:solid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6F6F6F"/>
                  </a:solidFill>
                  <a:effectLst/>
                  <a:uLnTx/>
                  <a:uFillTx/>
                  <a:latin typeface="IBM Plex Sans Regular"/>
                  <a:ea typeface="+mn-ea"/>
                  <a:cs typeface="+mn-cs"/>
                </a:rPr>
                <a:t>LTR</a:t>
              </a:r>
            </a:p>
          </p:txBody>
        </p:sp>
        <p:sp>
          <p:nvSpPr>
            <p:cNvPr id="20" name="Triangle 97">
              <a:extLst>
                <a:ext uri="{FF2B5EF4-FFF2-40B4-BE49-F238E27FC236}">
                  <a16:creationId xmlns:a16="http://schemas.microsoft.com/office/drawing/2014/main" id="{26841211-0CA9-8F4A-877E-2FC3EB050915}"/>
                </a:ext>
              </a:extLst>
            </p:cNvPr>
            <p:cNvSpPr/>
            <p:nvPr/>
          </p:nvSpPr>
          <p:spPr>
            <a:xfrm rot="5400000">
              <a:off x="1481161" y="3693165"/>
              <a:ext cx="144016" cy="181771"/>
            </a:xfrm>
            <a:prstGeom prst="triangle">
              <a:avLst/>
            </a:prstGeom>
            <a:solidFill>
              <a:schemeClr val="accent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BR" sz="933" b="0" i="0" u="none" strike="noStrike" kern="1200" cap="none" spc="0" normalizeH="0" baseline="0" noProof="0">
                <a:ln>
                  <a:noFill/>
                </a:ln>
                <a:solidFill>
                  <a:srgbClr val="000000"/>
                </a:solidFill>
                <a:effectLst/>
                <a:uLnTx/>
                <a:uFillTx/>
                <a:latin typeface="IBM Plex Sans Regular"/>
                <a:ea typeface="+mn-ea"/>
                <a:cs typeface="+mn-cs"/>
              </a:endParaRPr>
            </a:p>
          </p:txBody>
        </p:sp>
        <p:sp>
          <p:nvSpPr>
            <p:cNvPr id="21" name="Rounded Rectangle 88">
              <a:extLst>
                <a:ext uri="{FF2B5EF4-FFF2-40B4-BE49-F238E27FC236}">
                  <a16:creationId xmlns:a16="http://schemas.microsoft.com/office/drawing/2014/main" id="{94AE112C-AD6F-3645-B418-7475E67B524A}"/>
                </a:ext>
              </a:extLst>
            </p:cNvPr>
            <p:cNvSpPr/>
            <p:nvPr/>
          </p:nvSpPr>
          <p:spPr>
            <a:xfrm>
              <a:off x="290846" y="925328"/>
              <a:ext cx="2630380" cy="3797657"/>
            </a:xfrm>
            <a:prstGeom prst="roundRect">
              <a:avLst>
                <a:gd name="adj" fmla="val 6292"/>
              </a:avLst>
            </a:prstGeom>
            <a:no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4499F"/>
                  </a:solidFill>
                  <a:effectLst/>
                  <a:uLnTx/>
                  <a:uFillTx/>
                  <a:latin typeface="IBM Plex Sans Regular"/>
                  <a:ea typeface="+mn-ea"/>
                  <a:cs typeface="+mn-cs"/>
                </a:rPr>
                <a:t>Legacy Environment</a:t>
              </a:r>
            </a:p>
          </p:txBody>
        </p:sp>
        <p:cxnSp>
          <p:nvCxnSpPr>
            <p:cNvPr id="22" name="Connector: Elbow 3">
              <a:extLst>
                <a:ext uri="{FF2B5EF4-FFF2-40B4-BE49-F238E27FC236}">
                  <a16:creationId xmlns:a16="http://schemas.microsoft.com/office/drawing/2014/main" id="{78C23D53-EBA0-8142-8972-E64CEDC274FA}"/>
                </a:ext>
              </a:extLst>
            </p:cNvPr>
            <p:cNvCxnSpPr>
              <a:stCxn id="15" idx="3"/>
              <a:endCxn id="12" idx="3"/>
            </p:cNvCxnSpPr>
            <p:nvPr/>
          </p:nvCxnSpPr>
          <p:spPr>
            <a:xfrm flipH="1" flipV="1">
              <a:off x="2158007" y="2531323"/>
              <a:ext cx="136606" cy="1247210"/>
            </a:xfrm>
            <a:prstGeom prst="bentConnector3">
              <a:avLst>
                <a:gd name="adj1" fmla="val -253097"/>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7">
              <a:extLst>
                <a:ext uri="{FF2B5EF4-FFF2-40B4-BE49-F238E27FC236}">
                  <a16:creationId xmlns:a16="http://schemas.microsoft.com/office/drawing/2014/main" id="{A5CAF946-2683-8A4F-897E-034373AF73BA}"/>
                </a:ext>
              </a:extLst>
            </p:cNvPr>
            <p:cNvCxnSpPr>
              <a:stCxn id="15" idx="3"/>
              <a:endCxn id="10" idx="3"/>
            </p:cNvCxnSpPr>
            <p:nvPr/>
          </p:nvCxnSpPr>
          <p:spPr>
            <a:xfrm flipH="1" flipV="1">
              <a:off x="2158007" y="2059646"/>
              <a:ext cx="136606" cy="1718887"/>
            </a:xfrm>
            <a:prstGeom prst="bentConnector3">
              <a:avLst>
                <a:gd name="adj1" fmla="val -253097"/>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01E23E8-1DF1-D643-A23B-E0E5DBE8E2C8}"/>
                </a:ext>
              </a:extLst>
            </p:cNvPr>
            <p:cNvSpPr txBox="1"/>
            <p:nvPr/>
          </p:nvSpPr>
          <p:spPr>
            <a:xfrm>
              <a:off x="404477" y="984286"/>
              <a:ext cx="549785" cy="230608"/>
            </a:xfrm>
            <a:prstGeom prst="rect">
              <a:avLst/>
            </a:prstGeom>
            <a:noFill/>
            <a:ln w="12700">
              <a:solidFill>
                <a:schemeClr val="tx1"/>
              </a:solidFill>
            </a:ln>
          </p:spPr>
          <p:txBody>
            <a:bodyPr wrap="square" rtlCol="0">
              <a:spAutoFit/>
            </a:bodyPr>
            <a:lstStyle/>
            <a:p>
              <a:pPr marL="0" marR="0" lvl="0" indent="0" algn="l"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4499F"/>
                  </a:solidFill>
                  <a:effectLst/>
                  <a:uLnTx/>
                  <a:uFillTx/>
                  <a:latin typeface="IBM Plex Sans Regular"/>
                  <a:ea typeface="MS PGothic" charset="-128"/>
                  <a:cs typeface="+mn-cs"/>
                </a:rPr>
                <a:t>GRBE</a:t>
              </a:r>
            </a:p>
          </p:txBody>
        </p:sp>
      </p:grpSp>
      <p:pic>
        <p:nvPicPr>
          <p:cNvPr id="36" name="Picture 35">
            <a:extLst>
              <a:ext uri="{FF2B5EF4-FFF2-40B4-BE49-F238E27FC236}">
                <a16:creationId xmlns:a16="http://schemas.microsoft.com/office/drawing/2014/main" id="{AB5921E8-5093-0142-951C-D65FCD2C90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71612" y="2322314"/>
            <a:ext cx="4176941" cy="3086333"/>
          </a:xfrm>
          <a:prstGeom prst="rect">
            <a:avLst/>
          </a:prstGeom>
        </p:spPr>
      </p:pic>
      <p:sp>
        <p:nvSpPr>
          <p:cNvPr id="40" name="TextBox 39">
            <a:extLst>
              <a:ext uri="{FF2B5EF4-FFF2-40B4-BE49-F238E27FC236}">
                <a16:creationId xmlns:a16="http://schemas.microsoft.com/office/drawing/2014/main" id="{E4D1E4FC-531B-044E-B1F1-8450570327F4}"/>
              </a:ext>
            </a:extLst>
          </p:cNvPr>
          <p:cNvSpPr txBox="1"/>
          <p:nvPr/>
        </p:nvSpPr>
        <p:spPr>
          <a:xfrm>
            <a:off x="3745796" y="4743095"/>
            <a:ext cx="838387" cy="359009"/>
          </a:xfrm>
          <a:prstGeom prst="rect">
            <a:avLst/>
          </a:prstGeom>
          <a:solidFill>
            <a:srgbClr val="006161"/>
          </a:solidFill>
          <a:ln w="12700">
            <a:solidFill>
              <a:schemeClr val="tx1"/>
            </a:solidFill>
          </a:ln>
        </p:spPr>
        <p:txBody>
          <a:bodyPr wrap="squar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Messaging</a:t>
            </a:r>
          </a:p>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BR" sz="133"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 name="TextBox 45">
            <a:extLst>
              <a:ext uri="{FF2B5EF4-FFF2-40B4-BE49-F238E27FC236}">
                <a16:creationId xmlns:a16="http://schemas.microsoft.com/office/drawing/2014/main" id="{21CA1033-3DDD-F54E-A134-C16629C33429}"/>
              </a:ext>
            </a:extLst>
          </p:cNvPr>
          <p:cNvSpPr txBox="1"/>
          <p:nvPr/>
        </p:nvSpPr>
        <p:spPr>
          <a:xfrm>
            <a:off x="6208702" y="4669516"/>
            <a:ext cx="838387" cy="338554"/>
          </a:xfrm>
          <a:prstGeom prst="rect">
            <a:avLst/>
          </a:prstGeom>
          <a:solidFill>
            <a:srgbClr val="006161"/>
          </a:solidFill>
          <a:ln w="12700">
            <a:solidFill>
              <a:schemeClr val="tx1"/>
            </a:solidFill>
          </a:ln>
        </p:spPr>
        <p:txBody>
          <a:bodyPr wrap="square" rtlCol="0">
            <a:spAutoFit/>
          </a:bodyPr>
          <a:lstStyle>
            <a:defPPr>
              <a:defRPr lang="en-US"/>
            </a:defPPr>
            <a:lvl1pPr algn="ctr">
              <a:defRPr sz="6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Helvetica Neue" panose="02000503000000020004" pitchFamily="2" charset="0"/>
              </a:rPr>
              <a:t>Messaging</a:t>
            </a:r>
          </a:p>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BR" sz="800" b="0" i="0" u="none" strike="noStrike" kern="1200" cap="none" spc="0" normalizeH="0" baseline="0" noProof="0" dirty="0">
              <a:ln>
                <a:noFill/>
              </a:ln>
              <a:solidFill>
                <a:srgbClr val="FFFFFF"/>
              </a:solidFill>
              <a:effectLst/>
              <a:uLnTx/>
              <a:uFillTx/>
              <a:latin typeface="Helvetica Neue" panose="02000503000000020004" pitchFamily="2" charset="0"/>
            </a:endParaRPr>
          </a:p>
        </p:txBody>
      </p:sp>
      <p:sp>
        <p:nvSpPr>
          <p:cNvPr id="47" name="TextBox 46">
            <a:extLst>
              <a:ext uri="{FF2B5EF4-FFF2-40B4-BE49-F238E27FC236}">
                <a16:creationId xmlns:a16="http://schemas.microsoft.com/office/drawing/2014/main" id="{545CF0DF-8414-B24F-A5E5-A95E67A2195E}"/>
              </a:ext>
            </a:extLst>
          </p:cNvPr>
          <p:cNvSpPr txBox="1"/>
          <p:nvPr/>
        </p:nvSpPr>
        <p:spPr>
          <a:xfrm>
            <a:off x="3698233" y="3840696"/>
            <a:ext cx="838387" cy="338554"/>
          </a:xfrm>
          <a:prstGeom prst="rect">
            <a:avLst/>
          </a:prstGeom>
          <a:solidFill>
            <a:srgbClr val="006161"/>
          </a:solidFill>
          <a:ln w="12700">
            <a:solidFill>
              <a:schemeClr val="tx1"/>
            </a:solidFill>
          </a:ln>
        </p:spPr>
        <p:txBody>
          <a:bodyPr wrap="squar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Event Streams</a:t>
            </a:r>
            <a:endParaRPr kumimoji="0" lang="en-BR" sz="133"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 name="TextBox 47">
            <a:extLst>
              <a:ext uri="{FF2B5EF4-FFF2-40B4-BE49-F238E27FC236}">
                <a16:creationId xmlns:a16="http://schemas.microsoft.com/office/drawing/2014/main" id="{139241E7-07AD-934D-8716-AF8F767DC29C}"/>
              </a:ext>
            </a:extLst>
          </p:cNvPr>
          <p:cNvSpPr txBox="1"/>
          <p:nvPr/>
        </p:nvSpPr>
        <p:spPr>
          <a:xfrm>
            <a:off x="6211588" y="3835453"/>
            <a:ext cx="838387" cy="338554"/>
          </a:xfrm>
          <a:prstGeom prst="rect">
            <a:avLst/>
          </a:prstGeom>
          <a:solidFill>
            <a:srgbClr val="006161"/>
          </a:solidFill>
          <a:ln w="12700">
            <a:solidFill>
              <a:schemeClr val="tx1"/>
            </a:solidFill>
          </a:ln>
        </p:spPr>
        <p:txBody>
          <a:bodyPr wrap="squar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Event Streams</a:t>
            </a:r>
            <a:endParaRPr kumimoji="0" lang="en-BR" sz="133"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 name="TextBox 48">
            <a:extLst>
              <a:ext uri="{FF2B5EF4-FFF2-40B4-BE49-F238E27FC236}">
                <a16:creationId xmlns:a16="http://schemas.microsoft.com/office/drawing/2014/main" id="{FDE3EAD0-DA46-CF4D-BCA7-53CFFCEC9FA5}"/>
              </a:ext>
            </a:extLst>
          </p:cNvPr>
          <p:cNvSpPr txBox="1"/>
          <p:nvPr/>
        </p:nvSpPr>
        <p:spPr>
          <a:xfrm>
            <a:off x="3703785" y="1685934"/>
            <a:ext cx="838387" cy="338554"/>
          </a:xfrm>
          <a:prstGeom prst="rect">
            <a:avLst/>
          </a:prstGeom>
          <a:solidFill>
            <a:srgbClr val="006161"/>
          </a:solidFill>
          <a:ln w="12700">
            <a:solidFill>
              <a:schemeClr val="tx1"/>
            </a:solidFill>
          </a:ln>
        </p:spPr>
        <p:txBody>
          <a:bodyPr wrap="squar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z/OS Connector</a:t>
            </a:r>
            <a:endParaRPr kumimoji="0" lang="en-BR" sz="133"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 name="TextBox 49">
            <a:extLst>
              <a:ext uri="{FF2B5EF4-FFF2-40B4-BE49-F238E27FC236}">
                <a16:creationId xmlns:a16="http://schemas.microsoft.com/office/drawing/2014/main" id="{5FD19809-D9CF-8049-8436-582BD25DF90C}"/>
              </a:ext>
            </a:extLst>
          </p:cNvPr>
          <p:cNvSpPr txBox="1"/>
          <p:nvPr/>
        </p:nvSpPr>
        <p:spPr>
          <a:xfrm>
            <a:off x="6211588" y="1755795"/>
            <a:ext cx="838387" cy="338554"/>
          </a:xfrm>
          <a:prstGeom prst="rect">
            <a:avLst/>
          </a:prstGeom>
          <a:solidFill>
            <a:srgbClr val="006161"/>
          </a:solidFill>
          <a:ln w="12700">
            <a:solidFill>
              <a:schemeClr val="tx1"/>
            </a:solidFill>
          </a:ln>
        </p:spPr>
        <p:txBody>
          <a:bodyPr wrap="squar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API Consumer</a:t>
            </a:r>
            <a:endParaRPr kumimoji="0" lang="en-BR" sz="133"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TextBox 50">
            <a:extLst>
              <a:ext uri="{FF2B5EF4-FFF2-40B4-BE49-F238E27FC236}">
                <a16:creationId xmlns:a16="http://schemas.microsoft.com/office/drawing/2014/main" id="{32B460C4-801C-3047-9EE4-47913425B08D}"/>
              </a:ext>
            </a:extLst>
          </p:cNvPr>
          <p:cNvSpPr txBox="1"/>
          <p:nvPr/>
        </p:nvSpPr>
        <p:spPr>
          <a:xfrm>
            <a:off x="3685962" y="1091025"/>
            <a:ext cx="838387" cy="338554"/>
          </a:xfrm>
          <a:prstGeom prst="rect">
            <a:avLst/>
          </a:prstGeom>
          <a:solidFill>
            <a:srgbClr val="006161"/>
          </a:solidFill>
          <a:ln w="12700">
            <a:solidFill>
              <a:schemeClr val="tx1"/>
            </a:solidFill>
          </a:ln>
        </p:spPr>
        <p:txBody>
          <a:bodyPr wrap="squar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Web </a:t>
            </a:r>
          </a:p>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Toolkit</a:t>
            </a:r>
            <a:endParaRPr kumimoji="0" lang="en-BR" sz="133"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2" name="TextBox 51">
            <a:extLst>
              <a:ext uri="{FF2B5EF4-FFF2-40B4-BE49-F238E27FC236}">
                <a16:creationId xmlns:a16="http://schemas.microsoft.com/office/drawing/2014/main" id="{E151B138-E339-9845-B55D-E82EAEBE0D40}"/>
              </a:ext>
            </a:extLst>
          </p:cNvPr>
          <p:cNvSpPr txBox="1"/>
          <p:nvPr/>
        </p:nvSpPr>
        <p:spPr>
          <a:xfrm>
            <a:off x="6225494" y="1136974"/>
            <a:ext cx="838387" cy="338554"/>
          </a:xfrm>
          <a:prstGeom prst="rect">
            <a:avLst/>
          </a:prstGeom>
          <a:solidFill>
            <a:srgbClr val="006161"/>
          </a:solidFill>
          <a:ln w="12700">
            <a:solidFill>
              <a:schemeClr val="tx1"/>
            </a:solidFill>
          </a:ln>
        </p:spPr>
        <p:txBody>
          <a:bodyPr wrap="squar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API </a:t>
            </a:r>
          </a:p>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Gateway</a:t>
            </a:r>
            <a:endParaRPr kumimoji="0" lang="en-BR" sz="133"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3" name="Arrow: Right 12">
            <a:extLst>
              <a:ext uri="{FF2B5EF4-FFF2-40B4-BE49-F238E27FC236}">
                <a16:creationId xmlns:a16="http://schemas.microsoft.com/office/drawing/2014/main" id="{4C2A93CE-A822-2C46-947A-AD931A16D54A}"/>
              </a:ext>
            </a:extLst>
          </p:cNvPr>
          <p:cNvSpPr/>
          <p:nvPr/>
        </p:nvSpPr>
        <p:spPr>
          <a:xfrm>
            <a:off x="5011718" y="4755148"/>
            <a:ext cx="877199" cy="283700"/>
          </a:xfrm>
          <a:prstGeom prst="rightArrow">
            <a:avLst/>
          </a:prstGeom>
          <a:no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4499F"/>
              </a:solidFill>
              <a:effectLst/>
              <a:uLnTx/>
              <a:uFillTx/>
              <a:latin typeface="IBM Plex Sans Regular"/>
              <a:ea typeface="+mn-ea"/>
              <a:cs typeface="+mn-cs"/>
            </a:endParaRPr>
          </a:p>
        </p:txBody>
      </p:sp>
      <p:sp>
        <p:nvSpPr>
          <p:cNvPr id="54" name="Arrow: Right 12">
            <a:extLst>
              <a:ext uri="{FF2B5EF4-FFF2-40B4-BE49-F238E27FC236}">
                <a16:creationId xmlns:a16="http://schemas.microsoft.com/office/drawing/2014/main" id="{566E2B21-ACEE-0244-80B5-AF7D67536427}"/>
              </a:ext>
            </a:extLst>
          </p:cNvPr>
          <p:cNvSpPr/>
          <p:nvPr/>
        </p:nvSpPr>
        <p:spPr>
          <a:xfrm>
            <a:off x="4972906" y="3864296"/>
            <a:ext cx="877199" cy="283700"/>
          </a:xfrm>
          <a:prstGeom prst="rightArrow">
            <a:avLst/>
          </a:prstGeom>
          <a:no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4499F"/>
              </a:solidFill>
              <a:effectLst/>
              <a:uLnTx/>
              <a:uFillTx/>
              <a:latin typeface="IBM Plex Sans Regular"/>
              <a:ea typeface="+mn-ea"/>
              <a:cs typeface="+mn-cs"/>
            </a:endParaRPr>
          </a:p>
        </p:txBody>
      </p:sp>
      <p:sp>
        <p:nvSpPr>
          <p:cNvPr id="55" name="Arrow: Right 12">
            <a:extLst>
              <a:ext uri="{FF2B5EF4-FFF2-40B4-BE49-F238E27FC236}">
                <a16:creationId xmlns:a16="http://schemas.microsoft.com/office/drawing/2014/main" id="{F571C15A-D935-E240-9BBF-A6D6FC4FB169}"/>
              </a:ext>
            </a:extLst>
          </p:cNvPr>
          <p:cNvSpPr/>
          <p:nvPr/>
        </p:nvSpPr>
        <p:spPr>
          <a:xfrm rot="10800000">
            <a:off x="4987242" y="1735672"/>
            <a:ext cx="877199" cy="283700"/>
          </a:xfrm>
          <a:prstGeom prst="rightArrow">
            <a:avLst/>
          </a:prstGeom>
          <a:no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4499F"/>
              </a:solidFill>
              <a:effectLst/>
              <a:uLnTx/>
              <a:uFillTx/>
              <a:latin typeface="IBM Plex Sans Regular"/>
              <a:ea typeface="+mn-ea"/>
              <a:cs typeface="+mn-cs"/>
            </a:endParaRPr>
          </a:p>
        </p:txBody>
      </p:sp>
      <p:sp>
        <p:nvSpPr>
          <p:cNvPr id="56" name="Arrow: Right 12">
            <a:extLst>
              <a:ext uri="{FF2B5EF4-FFF2-40B4-BE49-F238E27FC236}">
                <a16:creationId xmlns:a16="http://schemas.microsoft.com/office/drawing/2014/main" id="{6B7987C5-FFF6-BA40-B342-10A255BD6239}"/>
              </a:ext>
            </a:extLst>
          </p:cNvPr>
          <p:cNvSpPr/>
          <p:nvPr/>
        </p:nvSpPr>
        <p:spPr>
          <a:xfrm>
            <a:off x="5002035" y="1038880"/>
            <a:ext cx="877199" cy="283700"/>
          </a:xfrm>
          <a:prstGeom prst="rightArrow">
            <a:avLst/>
          </a:prstGeom>
          <a:no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4499F"/>
              </a:solidFill>
              <a:effectLst/>
              <a:uLnTx/>
              <a:uFillTx/>
              <a:latin typeface="IBM Plex Sans Regular"/>
              <a:ea typeface="+mn-ea"/>
              <a:cs typeface="+mn-cs"/>
            </a:endParaRPr>
          </a:p>
        </p:txBody>
      </p:sp>
      <p:sp>
        <p:nvSpPr>
          <p:cNvPr id="61" name="TextBox 60">
            <a:extLst>
              <a:ext uri="{FF2B5EF4-FFF2-40B4-BE49-F238E27FC236}">
                <a16:creationId xmlns:a16="http://schemas.microsoft.com/office/drawing/2014/main" id="{19DE4C82-768F-7549-B76D-4ADE0D003E05}"/>
              </a:ext>
            </a:extLst>
          </p:cNvPr>
          <p:cNvSpPr txBox="1"/>
          <p:nvPr/>
        </p:nvSpPr>
        <p:spPr>
          <a:xfrm>
            <a:off x="1326589" y="5772790"/>
            <a:ext cx="1951701" cy="298645"/>
          </a:xfrm>
          <a:prstGeom prst="rect">
            <a:avLst/>
          </a:prstGeom>
        </p:spPr>
        <p:txBody>
          <a:bodyPr wrap="square" lIns="74504" tIns="37252" rIns="74504" bIns="37252" rtlCol="0">
            <a:noAutofit/>
          </a:bodyPr>
          <a:lstStyle>
            <a:defPPr>
              <a:defRPr lang="en-US"/>
            </a:defPPr>
            <a:lvl1pPr algn="ctr" defTabSz="1583924" eaLnBrk="1" fontAlgn="auto" hangingPunct="1">
              <a:lnSpc>
                <a:spcPct val="105000"/>
              </a:lnSpc>
              <a:spcBef>
                <a:spcPts val="1444"/>
              </a:spcBef>
              <a:spcAft>
                <a:spcPts val="0"/>
              </a:spcAft>
              <a:defRPr sz="2310">
                <a:latin typeface="IBM Plex Sans" charset="0"/>
                <a:ea typeface="IBM Plex Sans" charset="0"/>
                <a:cs typeface="IBM Plex Sans" charset="0"/>
              </a:defRPr>
            </a:lvl1pPr>
          </a:lstStyle>
          <a:p>
            <a:pPr marL="0" marR="0" lvl="0" indent="0" algn="ctr" defTabSz="2111846" rtl="0" eaLnBrk="1" fontAlgn="auto" latinLnBrk="0" hangingPunct="1">
              <a:lnSpc>
                <a:spcPct val="105000"/>
              </a:lnSpc>
              <a:spcBef>
                <a:spcPts val="1925"/>
              </a:spcBef>
              <a:spcAft>
                <a:spcPts val="0"/>
              </a:spcAft>
              <a:buClrTx/>
              <a:buSzTx/>
              <a:buFontTx/>
              <a:buNone/>
              <a:tabLst/>
              <a:defRPr/>
            </a:pPr>
            <a:r>
              <a:rPr kumimoji="0" lang="en-US" sz="791" b="1" i="0" u="none" strike="noStrike" kern="1200" cap="none" spc="0" normalizeH="0" baseline="0" noProof="0" dirty="0">
                <a:ln>
                  <a:noFill/>
                </a:ln>
                <a:solidFill>
                  <a:srgbClr val="FFFFFF"/>
                </a:solidFill>
                <a:effectLst/>
                <a:uLnTx/>
                <a:uFillTx/>
                <a:latin typeface="IBM Plex Sans" charset="0"/>
              </a:rPr>
              <a:t>IBM Z Infrastructure</a:t>
            </a:r>
            <a:endParaRPr kumimoji="0" lang="en-BR" sz="791" b="1" i="0" u="none" strike="noStrike" kern="1200" cap="none" spc="0" normalizeH="0" baseline="0" noProof="0" dirty="0">
              <a:ln>
                <a:noFill/>
              </a:ln>
              <a:solidFill>
                <a:srgbClr val="FFFFFF"/>
              </a:solidFill>
              <a:effectLst/>
              <a:uLnTx/>
              <a:uFillTx/>
              <a:latin typeface="IBM Plex Sans" charset="0"/>
            </a:endParaRPr>
          </a:p>
        </p:txBody>
      </p:sp>
      <p:sp>
        <p:nvSpPr>
          <p:cNvPr id="93" name="TextBox 92">
            <a:extLst>
              <a:ext uri="{FF2B5EF4-FFF2-40B4-BE49-F238E27FC236}">
                <a16:creationId xmlns:a16="http://schemas.microsoft.com/office/drawing/2014/main" id="{E2D76558-FB50-C741-B262-E396ECB53420}"/>
              </a:ext>
            </a:extLst>
          </p:cNvPr>
          <p:cNvSpPr txBox="1"/>
          <p:nvPr/>
        </p:nvSpPr>
        <p:spPr>
          <a:xfrm>
            <a:off x="5011717" y="5103126"/>
            <a:ext cx="838387" cy="338554"/>
          </a:xfrm>
          <a:prstGeom prst="rect">
            <a:avLst/>
          </a:prstGeom>
          <a:solidFill>
            <a:srgbClr val="57002B"/>
          </a:solidFill>
          <a:ln w="12700">
            <a:solidFill>
              <a:schemeClr val="tx1"/>
            </a:solidFill>
          </a:ln>
        </p:spPr>
        <p:txBody>
          <a:bodyPr wrap="square" rtlCol="0">
            <a:spAutoFit/>
          </a:bodyPr>
          <a:lstStyle>
            <a:defPPr>
              <a:defRPr lang="en-US"/>
            </a:defPPr>
            <a:lvl1pPr algn="ctr">
              <a:defRPr sz="6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Helvetica Neue" panose="02000503000000020004" pitchFamily="2" charset="0"/>
              </a:rPr>
              <a:t>Online Data Transfer</a:t>
            </a:r>
            <a:endParaRPr kumimoji="0" lang="en-BR" sz="800" b="0" i="0" u="none" strike="noStrike" kern="1200" cap="none" spc="0" normalizeH="0" baseline="0" noProof="0" dirty="0">
              <a:ln>
                <a:noFill/>
              </a:ln>
              <a:solidFill>
                <a:srgbClr val="FFFFFF"/>
              </a:solidFill>
              <a:effectLst/>
              <a:uLnTx/>
              <a:uFillTx/>
              <a:latin typeface="Helvetica Neue" panose="02000503000000020004" pitchFamily="2" charset="0"/>
            </a:endParaRPr>
          </a:p>
        </p:txBody>
      </p:sp>
      <p:sp>
        <p:nvSpPr>
          <p:cNvPr id="95" name="TextBox 94">
            <a:extLst>
              <a:ext uri="{FF2B5EF4-FFF2-40B4-BE49-F238E27FC236}">
                <a16:creationId xmlns:a16="http://schemas.microsoft.com/office/drawing/2014/main" id="{75F41E89-9640-F14A-8A4D-E9FAE9A8B131}"/>
              </a:ext>
            </a:extLst>
          </p:cNvPr>
          <p:cNvSpPr txBox="1"/>
          <p:nvPr/>
        </p:nvSpPr>
        <p:spPr>
          <a:xfrm>
            <a:off x="6199848" y="3363052"/>
            <a:ext cx="838387" cy="338554"/>
          </a:xfrm>
          <a:prstGeom prst="rect">
            <a:avLst/>
          </a:prstGeom>
          <a:solidFill>
            <a:srgbClr val="57002B"/>
          </a:solidFill>
          <a:ln w="12700">
            <a:solidFill>
              <a:schemeClr val="tx1"/>
            </a:solidFill>
          </a:ln>
        </p:spPr>
        <p:txBody>
          <a:bodyPr wrap="square" rtlCol="0">
            <a:spAutoFit/>
          </a:bodyPr>
          <a:lstStyle>
            <a:defPPr>
              <a:defRPr lang="en-US"/>
            </a:defPPr>
            <a:lvl1pPr algn="ctr">
              <a:defRPr sz="6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Helvetica Neue" panose="02000503000000020004" pitchFamily="2" charset="0"/>
              </a:rPr>
              <a:t>Postings, Annotation</a:t>
            </a:r>
            <a:endParaRPr kumimoji="0" lang="en-BR" sz="800" b="0" i="0" u="none" strike="noStrike" kern="1200" cap="none" spc="0" normalizeH="0" baseline="0" noProof="0" dirty="0">
              <a:ln>
                <a:noFill/>
              </a:ln>
              <a:solidFill>
                <a:srgbClr val="FFFFFF"/>
              </a:solidFill>
              <a:effectLst/>
              <a:uLnTx/>
              <a:uFillTx/>
              <a:latin typeface="Helvetica Neue" panose="02000503000000020004" pitchFamily="2" charset="0"/>
            </a:endParaRPr>
          </a:p>
        </p:txBody>
      </p:sp>
      <p:sp>
        <p:nvSpPr>
          <p:cNvPr id="96" name="TextBox 95">
            <a:extLst>
              <a:ext uri="{FF2B5EF4-FFF2-40B4-BE49-F238E27FC236}">
                <a16:creationId xmlns:a16="http://schemas.microsoft.com/office/drawing/2014/main" id="{01F48EF2-5C31-B845-BA96-A3390F15B60B}"/>
              </a:ext>
            </a:extLst>
          </p:cNvPr>
          <p:cNvSpPr txBox="1"/>
          <p:nvPr/>
        </p:nvSpPr>
        <p:spPr>
          <a:xfrm>
            <a:off x="3698233" y="2929324"/>
            <a:ext cx="838387" cy="338554"/>
          </a:xfrm>
          <a:prstGeom prst="rect">
            <a:avLst/>
          </a:prstGeom>
          <a:solidFill>
            <a:srgbClr val="57002B"/>
          </a:solidFill>
          <a:ln w="12700">
            <a:solidFill>
              <a:schemeClr val="tx1"/>
            </a:solidFill>
          </a:ln>
        </p:spPr>
        <p:txBody>
          <a:bodyPr wrap="square" rtlCol="0">
            <a:spAutoFit/>
          </a:bodyPr>
          <a:lstStyle>
            <a:defPPr>
              <a:defRPr lang="en-US"/>
            </a:defPPr>
            <a:lvl1pPr algn="ctr">
              <a:defRPr sz="6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Helvetica Neue" panose="02000503000000020004" pitchFamily="2" charset="0"/>
              </a:rPr>
              <a:t>Processing Key, Control</a:t>
            </a:r>
            <a:endParaRPr kumimoji="0" lang="en-BR" sz="800" b="0" i="0" u="none" strike="noStrike" kern="1200" cap="none" spc="0" normalizeH="0" baseline="0" noProof="0" dirty="0">
              <a:ln>
                <a:noFill/>
              </a:ln>
              <a:solidFill>
                <a:srgbClr val="FFFFFF"/>
              </a:solidFill>
              <a:effectLst/>
              <a:uLnTx/>
              <a:uFillTx/>
              <a:latin typeface="Helvetica Neue" panose="02000503000000020004" pitchFamily="2" charset="0"/>
            </a:endParaRPr>
          </a:p>
        </p:txBody>
      </p:sp>
      <p:sp>
        <p:nvSpPr>
          <p:cNvPr id="98" name="Rounded Rectangle 88">
            <a:extLst>
              <a:ext uri="{FF2B5EF4-FFF2-40B4-BE49-F238E27FC236}">
                <a16:creationId xmlns:a16="http://schemas.microsoft.com/office/drawing/2014/main" id="{9FC21F00-5733-8A43-9108-0F69EA4C8D9C}"/>
              </a:ext>
            </a:extLst>
          </p:cNvPr>
          <p:cNvSpPr/>
          <p:nvPr/>
        </p:nvSpPr>
        <p:spPr>
          <a:xfrm>
            <a:off x="7856035" y="2152877"/>
            <a:ext cx="4192519" cy="3369047"/>
          </a:xfrm>
          <a:prstGeom prst="roundRect">
            <a:avLst>
              <a:gd name="adj" fmla="val 6292"/>
            </a:avLst>
          </a:prstGeom>
          <a:no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4499F"/>
              </a:solidFill>
              <a:effectLst/>
              <a:uLnTx/>
              <a:uFillTx/>
              <a:latin typeface="IBM Plex Sans Regular"/>
              <a:ea typeface="+mn-ea"/>
              <a:cs typeface="+mn-cs"/>
            </a:endParaRPr>
          </a:p>
        </p:txBody>
      </p:sp>
      <p:grpSp>
        <p:nvGrpSpPr>
          <p:cNvPr id="131" name="Group 130">
            <a:extLst>
              <a:ext uri="{FF2B5EF4-FFF2-40B4-BE49-F238E27FC236}">
                <a16:creationId xmlns:a16="http://schemas.microsoft.com/office/drawing/2014/main" id="{DF920E10-6A2E-8C47-A278-C074C8C06920}"/>
              </a:ext>
            </a:extLst>
          </p:cNvPr>
          <p:cNvGrpSpPr/>
          <p:nvPr/>
        </p:nvGrpSpPr>
        <p:grpSpPr>
          <a:xfrm>
            <a:off x="3231851" y="666558"/>
            <a:ext cx="4319076" cy="5247781"/>
            <a:chOff x="2395950" y="114445"/>
            <a:chExt cx="3239307" cy="3871476"/>
          </a:xfrm>
        </p:grpSpPr>
        <p:sp>
          <p:nvSpPr>
            <p:cNvPr id="38" name="Rounded Rectangle 88">
              <a:extLst>
                <a:ext uri="{FF2B5EF4-FFF2-40B4-BE49-F238E27FC236}">
                  <a16:creationId xmlns:a16="http://schemas.microsoft.com/office/drawing/2014/main" id="{457B7D06-F972-A543-9DE3-D0DFF2226A56}"/>
                </a:ext>
              </a:extLst>
            </p:cNvPr>
            <p:cNvSpPr/>
            <p:nvPr/>
          </p:nvSpPr>
          <p:spPr>
            <a:xfrm>
              <a:off x="2395950" y="114445"/>
              <a:ext cx="3239307" cy="3871476"/>
            </a:xfrm>
            <a:prstGeom prst="roundRect">
              <a:avLst>
                <a:gd name="adj" fmla="val 6292"/>
              </a:avLst>
            </a:prstGeom>
            <a:no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4499F"/>
                  </a:solidFill>
                  <a:effectLst/>
                  <a:uLnTx/>
                  <a:uFillTx/>
                  <a:latin typeface="IBM Plex Sans Regular"/>
                  <a:ea typeface="+mn-ea"/>
                  <a:cs typeface="+mn-cs"/>
                </a:rPr>
                <a:t>Coexistence and Interoperability Services</a:t>
              </a:r>
            </a:p>
          </p:txBody>
        </p:sp>
        <p:sp>
          <p:nvSpPr>
            <p:cNvPr id="42" name="Rectangle 41">
              <a:extLst>
                <a:ext uri="{FF2B5EF4-FFF2-40B4-BE49-F238E27FC236}">
                  <a16:creationId xmlns:a16="http://schemas.microsoft.com/office/drawing/2014/main" id="{16434856-4699-C041-AC89-094F9BD6D457}"/>
                </a:ext>
              </a:extLst>
            </p:cNvPr>
            <p:cNvSpPr/>
            <p:nvPr/>
          </p:nvSpPr>
          <p:spPr>
            <a:xfrm>
              <a:off x="4447792" y="368435"/>
              <a:ext cx="1085687" cy="3289859"/>
            </a:xfrm>
            <a:prstGeom prst="rect">
              <a:avLst/>
            </a:prstGeom>
            <a:noFill/>
            <a:ln w="12700" cap="flat" cmpd="sng" algn="ctr">
              <a:solidFill>
                <a:srgbClr val="924CFC">
                  <a:lumMod val="50000"/>
                </a:srgbClr>
              </a:solidFill>
              <a:prstDash val="dashDot"/>
              <a:miter lim="800000"/>
            </a:ln>
            <a:effectLst/>
          </p:spPr>
          <p:txBody>
            <a:bodyPr rot="0" spcFirstLastPara="0" vertOverflow="overflow" horzOverflow="overflow" vert="horz" wrap="square" lIns="74504" tIns="37252" rIns="74504" bIns="37252" numCol="1" spcCol="0" rtlCol="0" fromWordArt="0" anchor="t" anchorCtr="0" forceAA="0" compatLnSpc="1">
              <a:prstTxWarp prst="textNoShape">
                <a:avLst/>
              </a:prstTxWarp>
              <a:noAutofit/>
            </a:bodyPr>
            <a:lstStyle/>
            <a:p>
              <a:pPr marL="0" marR="0" lvl="0" indent="0" algn="l" defTabSz="893944" rtl="0" eaLnBrk="1" fontAlgn="auto" latinLnBrk="0" hangingPunct="1">
                <a:lnSpc>
                  <a:spcPct val="100000"/>
                </a:lnSpc>
                <a:spcBef>
                  <a:spcPts val="0"/>
                </a:spcBef>
                <a:spcAft>
                  <a:spcPts val="0"/>
                </a:spcAft>
                <a:buClrTx/>
                <a:buSzTx/>
                <a:buFontTx/>
                <a:buNone/>
                <a:tabLst/>
                <a:defRPr/>
              </a:pPr>
              <a:endParaRPr kumimoji="0" lang="en-US" sz="1629" b="0" i="0" u="none" strike="noStrike" kern="0" cap="none" spc="0" normalizeH="0" baseline="0" noProof="0" dirty="0">
                <a:ln>
                  <a:noFill/>
                </a:ln>
                <a:solidFill>
                  <a:srgbClr val="051243"/>
                </a:solidFill>
                <a:effectLst/>
                <a:uLnTx/>
                <a:uFillTx/>
                <a:latin typeface="IBM Plex Sans" panose="020B0503050000000000" pitchFamily="34" charset="0"/>
                <a:ea typeface="MS PGothic" charset="-128"/>
                <a:cs typeface="+mn-cs"/>
              </a:endParaRPr>
            </a:p>
          </p:txBody>
        </p:sp>
        <p:sp>
          <p:nvSpPr>
            <p:cNvPr id="43" name="Rectangle 42">
              <a:extLst>
                <a:ext uri="{FF2B5EF4-FFF2-40B4-BE49-F238E27FC236}">
                  <a16:creationId xmlns:a16="http://schemas.microsoft.com/office/drawing/2014/main" id="{49E28357-2F49-E04B-A4E4-8ACF65E3287E}"/>
                </a:ext>
              </a:extLst>
            </p:cNvPr>
            <p:cNvSpPr/>
            <p:nvPr/>
          </p:nvSpPr>
          <p:spPr>
            <a:xfrm>
              <a:off x="2542488" y="368435"/>
              <a:ext cx="1085687" cy="3289859"/>
            </a:xfrm>
            <a:prstGeom prst="rect">
              <a:avLst/>
            </a:prstGeom>
            <a:noFill/>
            <a:ln w="12700" cap="flat" cmpd="sng" algn="ctr">
              <a:solidFill>
                <a:srgbClr val="924CFC">
                  <a:lumMod val="50000"/>
                </a:srgbClr>
              </a:solidFill>
              <a:prstDash val="dashDot"/>
              <a:miter lim="800000"/>
            </a:ln>
            <a:effectLst/>
          </p:spPr>
          <p:txBody>
            <a:bodyPr rot="0" spcFirstLastPara="0" vertOverflow="overflow" horzOverflow="overflow" vert="horz" wrap="square" lIns="74504" tIns="37252" rIns="74504" bIns="37252" numCol="1" spcCol="0" rtlCol="0" fromWordArt="0" anchor="t" anchorCtr="0" forceAA="0" compatLnSpc="1">
              <a:prstTxWarp prst="textNoShape">
                <a:avLst/>
              </a:prstTxWarp>
              <a:noAutofit/>
            </a:bodyPr>
            <a:lstStyle/>
            <a:p>
              <a:pPr marL="0" marR="0" lvl="0" indent="0" algn="l" defTabSz="893944" rtl="0" eaLnBrk="1" fontAlgn="auto" latinLnBrk="0" hangingPunct="1">
                <a:lnSpc>
                  <a:spcPct val="100000"/>
                </a:lnSpc>
                <a:spcBef>
                  <a:spcPts val="0"/>
                </a:spcBef>
                <a:spcAft>
                  <a:spcPts val="0"/>
                </a:spcAft>
                <a:buClrTx/>
                <a:buSzTx/>
                <a:buFontTx/>
                <a:buNone/>
                <a:tabLst/>
                <a:defRPr/>
              </a:pPr>
              <a:endParaRPr kumimoji="0" lang="en-US" sz="1629" b="0" i="0" u="none" strike="noStrike" kern="0" cap="none" spc="0" normalizeH="0" baseline="0" noProof="0" dirty="0">
                <a:ln>
                  <a:noFill/>
                </a:ln>
                <a:solidFill>
                  <a:srgbClr val="051243"/>
                </a:solidFill>
                <a:effectLst/>
                <a:uLnTx/>
                <a:uFillTx/>
                <a:latin typeface="IBM Plex Sans" panose="020B0503050000000000" pitchFamily="34" charset="0"/>
                <a:ea typeface="MS PGothic" charset="-128"/>
                <a:cs typeface="+mn-cs"/>
              </a:endParaRPr>
            </a:p>
          </p:txBody>
        </p:sp>
        <p:sp>
          <p:nvSpPr>
            <p:cNvPr id="111" name="TextBox 110">
              <a:extLst>
                <a:ext uri="{FF2B5EF4-FFF2-40B4-BE49-F238E27FC236}">
                  <a16:creationId xmlns:a16="http://schemas.microsoft.com/office/drawing/2014/main" id="{040CAC74-63F9-9743-BC4C-E91918ABF97D}"/>
                </a:ext>
              </a:extLst>
            </p:cNvPr>
            <p:cNvSpPr txBox="1"/>
            <p:nvPr/>
          </p:nvSpPr>
          <p:spPr>
            <a:xfrm>
              <a:off x="2583564" y="3746674"/>
              <a:ext cx="2962143" cy="158941"/>
            </a:xfrm>
            <a:prstGeom prst="rect">
              <a:avLst/>
            </a:prstGeom>
            <a:solidFill>
              <a:srgbClr val="006161"/>
            </a:solidFill>
            <a:ln w="12700">
              <a:solidFill>
                <a:schemeClr val="tx1"/>
              </a:solidFill>
            </a:ln>
          </p:spPr>
          <p:txBody>
            <a:bodyPr wrap="squar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Coexistence Dev-Sec-Ops</a:t>
              </a:r>
              <a:endParaRPr kumimoji="0" lang="en-BR" sz="133" b="1"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115" name="Straight Arrow Connector 114">
            <a:extLst>
              <a:ext uri="{FF2B5EF4-FFF2-40B4-BE49-F238E27FC236}">
                <a16:creationId xmlns:a16="http://schemas.microsoft.com/office/drawing/2014/main" id="{FBFDC722-3F20-5B48-B479-E082E1C48E51}"/>
              </a:ext>
            </a:extLst>
          </p:cNvPr>
          <p:cNvCxnSpPr>
            <a:cxnSpLocks/>
          </p:cNvCxnSpPr>
          <p:nvPr/>
        </p:nvCxnSpPr>
        <p:spPr bwMode="auto">
          <a:xfrm>
            <a:off x="2872748" y="3592139"/>
            <a:ext cx="344583" cy="0"/>
          </a:xfrm>
          <a:prstGeom prst="straightConnector1">
            <a:avLst/>
          </a:prstGeom>
          <a:ln w="19050">
            <a:solidFill>
              <a:schemeClr val="tx1"/>
            </a:solidFill>
            <a:headEnd type="triangle"/>
            <a:tailEnd type="triangle"/>
          </a:ln>
          <a:effectLst/>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5DFF2C9C-9A45-064F-9B7D-2A97ABD3643D}"/>
              </a:ext>
            </a:extLst>
          </p:cNvPr>
          <p:cNvCxnSpPr>
            <a:cxnSpLocks/>
          </p:cNvCxnSpPr>
          <p:nvPr/>
        </p:nvCxnSpPr>
        <p:spPr bwMode="auto">
          <a:xfrm>
            <a:off x="7536407" y="3469962"/>
            <a:ext cx="344583" cy="0"/>
          </a:xfrm>
          <a:prstGeom prst="straightConnector1">
            <a:avLst/>
          </a:prstGeom>
          <a:ln w="19050">
            <a:solidFill>
              <a:schemeClr val="tx1"/>
            </a:solidFill>
            <a:headEnd type="triangle"/>
            <a:tailEnd type="triangle"/>
          </a:ln>
          <a:effectLst/>
        </p:spPr>
        <p:style>
          <a:lnRef idx="1">
            <a:schemeClr val="dk1"/>
          </a:lnRef>
          <a:fillRef idx="0">
            <a:schemeClr val="dk1"/>
          </a:fillRef>
          <a:effectRef idx="0">
            <a:schemeClr val="dk1"/>
          </a:effectRef>
          <a:fontRef idx="minor">
            <a:schemeClr val="tx1"/>
          </a:fontRef>
        </p:style>
      </p:cxnSp>
      <p:sp>
        <p:nvSpPr>
          <p:cNvPr id="119" name="TextBox 118">
            <a:extLst>
              <a:ext uri="{FF2B5EF4-FFF2-40B4-BE49-F238E27FC236}">
                <a16:creationId xmlns:a16="http://schemas.microsoft.com/office/drawing/2014/main" id="{4130C2CB-7977-9446-A459-556EC3466EAB}"/>
              </a:ext>
            </a:extLst>
          </p:cNvPr>
          <p:cNvSpPr txBox="1"/>
          <p:nvPr/>
        </p:nvSpPr>
        <p:spPr>
          <a:xfrm>
            <a:off x="4214518" y="6173182"/>
            <a:ext cx="1397935" cy="215444"/>
          </a:xfrm>
          <a:prstGeom prst="rect">
            <a:avLst/>
          </a:prstGeom>
          <a:solidFill>
            <a:srgbClr val="57002B"/>
          </a:solidFill>
          <a:ln w="12700">
            <a:solidFill>
              <a:schemeClr val="tx1"/>
            </a:solidFill>
          </a:ln>
        </p:spPr>
        <p:txBody>
          <a:bodyPr wrap="square" rtlCol="0">
            <a:spAutoFit/>
          </a:bodyPr>
          <a:lstStyle>
            <a:defPPr>
              <a:defRPr lang="en-US"/>
            </a:defPPr>
            <a:lvl1pPr algn="ctr">
              <a:defRPr sz="6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Helvetica Neue" panose="02000503000000020004" pitchFamily="2" charset="0"/>
              </a:rPr>
              <a:t>Business Function </a:t>
            </a:r>
            <a:endParaRPr kumimoji="0" lang="en-BR" sz="800" b="0" i="0" u="none" strike="noStrike" kern="1200" cap="none" spc="0" normalizeH="0" baseline="0" noProof="0" dirty="0">
              <a:ln>
                <a:noFill/>
              </a:ln>
              <a:solidFill>
                <a:srgbClr val="FFFFFF"/>
              </a:solidFill>
              <a:effectLst/>
              <a:uLnTx/>
              <a:uFillTx/>
              <a:latin typeface="Helvetica Neue" panose="02000503000000020004" pitchFamily="2" charset="0"/>
            </a:endParaRPr>
          </a:p>
        </p:txBody>
      </p:sp>
      <p:sp>
        <p:nvSpPr>
          <p:cNvPr id="121" name="TextBox 120">
            <a:extLst>
              <a:ext uri="{FF2B5EF4-FFF2-40B4-BE49-F238E27FC236}">
                <a16:creationId xmlns:a16="http://schemas.microsoft.com/office/drawing/2014/main" id="{DD586100-B7A9-6449-A51E-6CDFC15657B8}"/>
              </a:ext>
            </a:extLst>
          </p:cNvPr>
          <p:cNvSpPr txBox="1"/>
          <p:nvPr/>
        </p:nvSpPr>
        <p:spPr>
          <a:xfrm>
            <a:off x="5780811" y="6173182"/>
            <a:ext cx="1397935" cy="215444"/>
          </a:xfrm>
          <a:prstGeom prst="rect">
            <a:avLst/>
          </a:prstGeom>
          <a:solidFill>
            <a:srgbClr val="006161"/>
          </a:solidFill>
          <a:ln w="12700">
            <a:solidFill>
              <a:schemeClr val="tx1"/>
            </a:solidFill>
          </a:ln>
        </p:spPr>
        <p:txBody>
          <a:bodyPr wrap="square" rtlCol="0">
            <a:spAutoFit/>
          </a:bodyPr>
          <a:lstStyle>
            <a:defPPr>
              <a:defRPr lang="en-US"/>
            </a:defPPr>
            <a:lvl1pPr algn="ctr">
              <a:defRPr sz="6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Helvetica Neue" panose="02000503000000020004" pitchFamily="2" charset="0"/>
              </a:rPr>
              <a:t>Technical Components</a:t>
            </a:r>
            <a:endParaRPr kumimoji="0" lang="en-BR" sz="800" b="0" i="0" u="none" strike="noStrike" kern="1200" cap="none" spc="0" normalizeH="0" baseline="0" noProof="0" dirty="0">
              <a:ln>
                <a:noFill/>
              </a:ln>
              <a:solidFill>
                <a:srgbClr val="FFFFFF"/>
              </a:solidFill>
              <a:effectLst/>
              <a:uLnTx/>
              <a:uFillTx/>
              <a:latin typeface="Helvetica Neue" panose="02000503000000020004" pitchFamily="2" charset="0"/>
            </a:endParaRPr>
          </a:p>
        </p:txBody>
      </p:sp>
      <p:sp>
        <p:nvSpPr>
          <p:cNvPr id="122" name="TextBox 121">
            <a:extLst>
              <a:ext uri="{FF2B5EF4-FFF2-40B4-BE49-F238E27FC236}">
                <a16:creationId xmlns:a16="http://schemas.microsoft.com/office/drawing/2014/main" id="{04EBA902-AC46-9E4B-A7D4-85D0650DA547}"/>
              </a:ext>
            </a:extLst>
          </p:cNvPr>
          <p:cNvSpPr txBox="1"/>
          <p:nvPr/>
        </p:nvSpPr>
        <p:spPr>
          <a:xfrm>
            <a:off x="6211588" y="2431252"/>
            <a:ext cx="838387" cy="338554"/>
          </a:xfrm>
          <a:prstGeom prst="rect">
            <a:avLst/>
          </a:prstGeom>
          <a:solidFill>
            <a:srgbClr val="57002B"/>
          </a:solidFill>
          <a:ln w="12700">
            <a:solidFill>
              <a:schemeClr val="tx1"/>
            </a:solidFill>
          </a:ln>
        </p:spPr>
        <p:txBody>
          <a:bodyPr wrap="square" rtlCol="0">
            <a:spAutoFit/>
          </a:bodyPr>
          <a:lstStyle>
            <a:defPPr>
              <a:defRPr lang="en-US"/>
            </a:defPPr>
            <a:lvl1pPr algn="ctr">
              <a:defRPr sz="6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Helvetica Neue" panose="02000503000000020004" pitchFamily="2" charset="0"/>
              </a:rPr>
              <a:t>Reconcile Function</a:t>
            </a:r>
            <a:endParaRPr kumimoji="0" lang="en-BR" sz="800" b="0" i="0" u="none" strike="noStrike" kern="1200" cap="none" spc="0" normalizeH="0" baseline="0" noProof="0" dirty="0">
              <a:ln>
                <a:noFill/>
              </a:ln>
              <a:solidFill>
                <a:srgbClr val="FFFFFF"/>
              </a:solidFill>
              <a:effectLst/>
              <a:uLnTx/>
              <a:uFillTx/>
              <a:latin typeface="Helvetica Neue" panose="02000503000000020004" pitchFamily="2" charset="0"/>
            </a:endParaRPr>
          </a:p>
        </p:txBody>
      </p:sp>
      <p:sp>
        <p:nvSpPr>
          <p:cNvPr id="123" name="TextBox 122">
            <a:extLst>
              <a:ext uri="{FF2B5EF4-FFF2-40B4-BE49-F238E27FC236}">
                <a16:creationId xmlns:a16="http://schemas.microsoft.com/office/drawing/2014/main" id="{7DE619CA-6EB1-E447-9A58-B0AC27C0BCE9}"/>
              </a:ext>
            </a:extLst>
          </p:cNvPr>
          <p:cNvSpPr txBox="1"/>
          <p:nvPr/>
        </p:nvSpPr>
        <p:spPr>
          <a:xfrm>
            <a:off x="3703785" y="2457914"/>
            <a:ext cx="838387" cy="338554"/>
          </a:xfrm>
          <a:prstGeom prst="rect">
            <a:avLst/>
          </a:prstGeom>
          <a:solidFill>
            <a:srgbClr val="57002B"/>
          </a:solidFill>
          <a:ln w="12700">
            <a:solidFill>
              <a:schemeClr val="tx1"/>
            </a:solidFill>
          </a:ln>
        </p:spPr>
        <p:txBody>
          <a:bodyPr wrap="square" rtlCol="0">
            <a:spAutoFit/>
          </a:bodyPr>
          <a:lstStyle>
            <a:defPPr>
              <a:defRPr lang="en-US"/>
            </a:defPPr>
            <a:lvl1pPr algn="ctr">
              <a:defRPr sz="6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Helvetica Neue" panose="02000503000000020004" pitchFamily="2" charset="0"/>
              </a:rPr>
              <a:t>Reconcile Function</a:t>
            </a:r>
            <a:endParaRPr kumimoji="0" lang="en-BR" sz="800" b="0" i="0" u="none" strike="noStrike" kern="1200" cap="none" spc="0" normalizeH="0" baseline="0" noProof="0" dirty="0">
              <a:ln>
                <a:noFill/>
              </a:ln>
              <a:solidFill>
                <a:srgbClr val="FFFFFF"/>
              </a:solidFill>
              <a:effectLst/>
              <a:uLnTx/>
              <a:uFillTx/>
              <a:latin typeface="Helvetica Neue" panose="02000503000000020004" pitchFamily="2" charset="0"/>
            </a:endParaRPr>
          </a:p>
        </p:txBody>
      </p:sp>
      <p:sp>
        <p:nvSpPr>
          <p:cNvPr id="124" name="Left-right Arrow 123">
            <a:extLst>
              <a:ext uri="{FF2B5EF4-FFF2-40B4-BE49-F238E27FC236}">
                <a16:creationId xmlns:a16="http://schemas.microsoft.com/office/drawing/2014/main" id="{FF1C9312-AE05-5B48-BCA1-74FB82184B36}"/>
              </a:ext>
            </a:extLst>
          </p:cNvPr>
          <p:cNvSpPr/>
          <p:nvPr/>
        </p:nvSpPr>
        <p:spPr bwMode="auto">
          <a:xfrm>
            <a:off x="4986272" y="2595439"/>
            <a:ext cx="908723" cy="267768"/>
          </a:xfrm>
          <a:prstGeom prst="leftRightArrow">
            <a:avLst/>
          </a:prstGeom>
          <a:no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4499F"/>
              </a:solidFill>
              <a:effectLst/>
              <a:uLnTx/>
              <a:uFillTx/>
              <a:latin typeface="IBM Plex Sans Regular"/>
              <a:ea typeface="+mn-ea"/>
              <a:cs typeface="+mn-cs"/>
            </a:endParaRPr>
          </a:p>
        </p:txBody>
      </p:sp>
      <p:sp>
        <p:nvSpPr>
          <p:cNvPr id="125" name="TextBox 124">
            <a:extLst>
              <a:ext uri="{FF2B5EF4-FFF2-40B4-BE49-F238E27FC236}">
                <a16:creationId xmlns:a16="http://schemas.microsoft.com/office/drawing/2014/main" id="{40EE93CF-A963-F94A-A60D-5B5EBEFF6A92}"/>
              </a:ext>
            </a:extLst>
          </p:cNvPr>
          <p:cNvSpPr txBox="1"/>
          <p:nvPr/>
        </p:nvSpPr>
        <p:spPr>
          <a:xfrm>
            <a:off x="3700304" y="3390878"/>
            <a:ext cx="838387" cy="359009"/>
          </a:xfrm>
          <a:prstGeom prst="rect">
            <a:avLst/>
          </a:prstGeom>
          <a:solidFill>
            <a:srgbClr val="57002B"/>
          </a:solidFill>
          <a:ln w="12700">
            <a:solidFill>
              <a:schemeClr val="tx1"/>
            </a:solidFill>
          </a:ln>
        </p:spPr>
        <p:txBody>
          <a:bodyPr wrap="squar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Posting Annotations</a:t>
            </a:r>
          </a:p>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BR" sz="133"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6" name="TextBox 125">
            <a:extLst>
              <a:ext uri="{FF2B5EF4-FFF2-40B4-BE49-F238E27FC236}">
                <a16:creationId xmlns:a16="http://schemas.microsoft.com/office/drawing/2014/main" id="{86E0479A-34AB-784F-843A-32078D5BD98F}"/>
              </a:ext>
            </a:extLst>
          </p:cNvPr>
          <p:cNvSpPr txBox="1"/>
          <p:nvPr/>
        </p:nvSpPr>
        <p:spPr>
          <a:xfrm>
            <a:off x="5002034" y="4296920"/>
            <a:ext cx="838387" cy="338554"/>
          </a:xfrm>
          <a:prstGeom prst="rect">
            <a:avLst/>
          </a:prstGeom>
          <a:solidFill>
            <a:srgbClr val="57002B"/>
          </a:solidFill>
          <a:ln w="12700">
            <a:solidFill>
              <a:schemeClr val="tx1"/>
            </a:solidFill>
          </a:ln>
        </p:spPr>
        <p:txBody>
          <a:bodyPr wrap="square" rtlCol="0">
            <a:spAutoFit/>
          </a:bodyPr>
          <a:lstStyle>
            <a:defPPr>
              <a:defRPr lang="en-US"/>
            </a:defPPr>
            <a:lvl1pPr algn="ctr">
              <a:defRPr sz="6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Helvetica Neue" panose="02000503000000020004" pitchFamily="2" charset="0"/>
              </a:rPr>
              <a:t>Batch Data Transfer </a:t>
            </a:r>
            <a:endParaRPr kumimoji="0" lang="en-BR" sz="800" b="0" i="0" u="none" strike="noStrike" kern="1200" cap="none" spc="0" normalizeH="0" baseline="0" noProof="0" dirty="0">
              <a:ln>
                <a:noFill/>
              </a:ln>
              <a:solidFill>
                <a:srgbClr val="FFFFFF"/>
              </a:solidFill>
              <a:effectLst/>
              <a:uLnTx/>
              <a:uFillTx/>
              <a:latin typeface="Helvetica Neue" panose="02000503000000020004" pitchFamily="2" charset="0"/>
            </a:endParaRPr>
          </a:p>
        </p:txBody>
      </p:sp>
      <p:sp>
        <p:nvSpPr>
          <p:cNvPr id="127" name="TextBox 126">
            <a:extLst>
              <a:ext uri="{FF2B5EF4-FFF2-40B4-BE49-F238E27FC236}">
                <a16:creationId xmlns:a16="http://schemas.microsoft.com/office/drawing/2014/main" id="{86CE1B96-0F41-0742-BDAB-112159C95103}"/>
              </a:ext>
            </a:extLst>
          </p:cNvPr>
          <p:cNvSpPr txBox="1"/>
          <p:nvPr/>
        </p:nvSpPr>
        <p:spPr>
          <a:xfrm>
            <a:off x="6211588" y="2948772"/>
            <a:ext cx="838387" cy="338554"/>
          </a:xfrm>
          <a:prstGeom prst="rect">
            <a:avLst/>
          </a:prstGeom>
          <a:solidFill>
            <a:srgbClr val="57002B"/>
          </a:solidFill>
          <a:ln w="12700">
            <a:solidFill>
              <a:schemeClr val="tx1"/>
            </a:solidFill>
          </a:ln>
        </p:spPr>
        <p:txBody>
          <a:bodyPr wrap="square" rtlCol="0">
            <a:spAutoFit/>
          </a:bodyPr>
          <a:lstStyle>
            <a:defPPr>
              <a:defRPr lang="en-US"/>
            </a:defPPr>
            <a:lvl1pPr algn="ctr">
              <a:defRPr sz="6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Helvetica Neue" panose="02000503000000020004" pitchFamily="2" charset="0"/>
              </a:rPr>
              <a:t>Ingestion Control</a:t>
            </a:r>
            <a:endParaRPr kumimoji="0" lang="en-BR" sz="800" b="0" i="0" u="none" strike="noStrike" kern="1200" cap="none" spc="0" normalizeH="0" baseline="0" noProof="0" dirty="0">
              <a:ln>
                <a:noFill/>
              </a:ln>
              <a:solidFill>
                <a:srgbClr val="FFFFFF"/>
              </a:solidFill>
              <a:effectLst/>
              <a:uLnTx/>
              <a:uFillTx/>
              <a:latin typeface="Helvetica Neue" panose="02000503000000020004" pitchFamily="2" charset="0"/>
            </a:endParaRPr>
          </a:p>
        </p:txBody>
      </p:sp>
      <p:sp>
        <p:nvSpPr>
          <p:cNvPr id="129" name="TextBox 128">
            <a:extLst>
              <a:ext uri="{FF2B5EF4-FFF2-40B4-BE49-F238E27FC236}">
                <a16:creationId xmlns:a16="http://schemas.microsoft.com/office/drawing/2014/main" id="{31556C98-BE41-3642-BC11-D5040CF6648F}"/>
              </a:ext>
            </a:extLst>
          </p:cNvPr>
          <p:cNvSpPr txBox="1"/>
          <p:nvPr/>
        </p:nvSpPr>
        <p:spPr>
          <a:xfrm>
            <a:off x="3727113" y="4321398"/>
            <a:ext cx="838387" cy="235898"/>
          </a:xfrm>
          <a:prstGeom prst="rect">
            <a:avLst/>
          </a:prstGeom>
          <a:solidFill>
            <a:srgbClr val="006161"/>
          </a:solidFill>
          <a:ln w="12700">
            <a:solidFill>
              <a:schemeClr val="tx1"/>
            </a:solidFill>
          </a:ln>
        </p:spPr>
        <p:txBody>
          <a:bodyPr wrap="square" rtlCol="0">
            <a:sp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rPr>
              <a:t>CDC</a:t>
            </a:r>
          </a:p>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BR" sz="133" b="0" i="0" u="none" strike="noStrike" kern="1200" cap="none" spc="0" normalizeH="0" baseline="0" noProof="0" dirty="0">
              <a:ln>
                <a:noFill/>
              </a:ln>
              <a:solidFill>
                <a:srgbClr val="FFFFFF"/>
              </a:solidFill>
              <a:effectLst/>
              <a:uLnTx/>
              <a:uFillTx/>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0" name="TextBox 129">
            <a:extLst>
              <a:ext uri="{FF2B5EF4-FFF2-40B4-BE49-F238E27FC236}">
                <a16:creationId xmlns:a16="http://schemas.microsoft.com/office/drawing/2014/main" id="{7D42524D-884A-9B4C-8666-F3A884D98680}"/>
              </a:ext>
            </a:extLst>
          </p:cNvPr>
          <p:cNvSpPr txBox="1"/>
          <p:nvPr/>
        </p:nvSpPr>
        <p:spPr>
          <a:xfrm>
            <a:off x="4996613" y="3133437"/>
            <a:ext cx="838387" cy="338554"/>
          </a:xfrm>
          <a:prstGeom prst="rect">
            <a:avLst/>
          </a:prstGeom>
          <a:solidFill>
            <a:srgbClr val="57002B"/>
          </a:solidFill>
          <a:ln w="12700">
            <a:solidFill>
              <a:schemeClr val="tx1"/>
            </a:solidFill>
          </a:ln>
        </p:spPr>
        <p:txBody>
          <a:bodyPr wrap="square" rtlCol="0">
            <a:spAutoFit/>
          </a:bodyPr>
          <a:lstStyle>
            <a:defPPr>
              <a:defRPr lang="en-US"/>
            </a:defPPr>
            <a:lvl1pPr algn="ctr">
              <a:defRPr sz="6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Helvetica Neue" panose="02000503000000020004" pitchFamily="2" charset="0"/>
              </a:rPr>
              <a:t>Data Integrity, Sync Audit</a:t>
            </a:r>
            <a:endParaRPr kumimoji="0" lang="en-BR" sz="800" b="0" i="0" u="none" strike="noStrike" kern="1200" cap="none" spc="0" normalizeH="0" baseline="0" noProof="0" dirty="0">
              <a:ln>
                <a:noFill/>
              </a:ln>
              <a:solidFill>
                <a:srgbClr val="FFFFFF"/>
              </a:solidFill>
              <a:effectLst/>
              <a:uLnTx/>
              <a:uFillTx/>
              <a:latin typeface="Helvetica Neue" panose="02000503000000020004" pitchFamily="2" charset="0"/>
            </a:endParaRPr>
          </a:p>
        </p:txBody>
      </p:sp>
      <p:sp>
        <p:nvSpPr>
          <p:cNvPr id="133" name="TextBox 132">
            <a:extLst>
              <a:ext uri="{FF2B5EF4-FFF2-40B4-BE49-F238E27FC236}">
                <a16:creationId xmlns:a16="http://schemas.microsoft.com/office/drawing/2014/main" id="{7F87BB92-35C9-AC42-B991-DA5286E14B73}"/>
              </a:ext>
            </a:extLst>
          </p:cNvPr>
          <p:cNvSpPr txBox="1"/>
          <p:nvPr/>
        </p:nvSpPr>
        <p:spPr>
          <a:xfrm>
            <a:off x="2454630" y="2435188"/>
            <a:ext cx="665009" cy="338554"/>
          </a:xfrm>
          <a:prstGeom prst="rect">
            <a:avLst/>
          </a:prstGeom>
          <a:solidFill>
            <a:srgbClr val="57002B"/>
          </a:solidFill>
          <a:ln w="12700">
            <a:solidFill>
              <a:schemeClr val="tx1"/>
            </a:solidFill>
          </a:ln>
        </p:spPr>
        <p:txBody>
          <a:bodyPr wrap="square" rtlCol="0">
            <a:spAutoFit/>
          </a:bodyPr>
          <a:lstStyle>
            <a:defPPr>
              <a:defRPr lang="en-US"/>
            </a:defPPr>
            <a:lvl1pPr algn="ctr">
              <a:defRPr sz="6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Helvetica Neue" panose="02000503000000020004" pitchFamily="2" charset="0"/>
              </a:rPr>
              <a:t>Online Update </a:t>
            </a:r>
            <a:endParaRPr kumimoji="0" lang="en-BR" sz="800" b="0" i="0" u="none" strike="noStrike" kern="1200" cap="none" spc="0" normalizeH="0" baseline="0" noProof="0" dirty="0">
              <a:ln>
                <a:noFill/>
              </a:ln>
              <a:solidFill>
                <a:srgbClr val="FFFFFF"/>
              </a:solidFill>
              <a:effectLst/>
              <a:uLnTx/>
              <a:uFillTx/>
              <a:latin typeface="Helvetica Neue" panose="02000503000000020004" pitchFamily="2" charset="0"/>
            </a:endParaRPr>
          </a:p>
        </p:txBody>
      </p:sp>
      <p:pic>
        <p:nvPicPr>
          <p:cNvPr id="139" name="Picture 18">
            <a:extLst>
              <a:ext uri="{FF2B5EF4-FFF2-40B4-BE49-F238E27FC236}">
                <a16:creationId xmlns:a16="http://schemas.microsoft.com/office/drawing/2014/main" id="{DEA15B17-7FC8-EF4E-880D-317715E42E9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1353817" y="1591"/>
            <a:ext cx="658216" cy="664967"/>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 name="Rounded Rectangle 88">
            <a:extLst>
              <a:ext uri="{FF2B5EF4-FFF2-40B4-BE49-F238E27FC236}">
                <a16:creationId xmlns:a16="http://schemas.microsoft.com/office/drawing/2014/main" id="{4807A008-6657-5342-BD84-511E8C19E929}"/>
              </a:ext>
            </a:extLst>
          </p:cNvPr>
          <p:cNvSpPr/>
          <p:nvPr/>
        </p:nvSpPr>
        <p:spPr>
          <a:xfrm>
            <a:off x="278048" y="5624086"/>
            <a:ext cx="2610429" cy="336392"/>
          </a:xfrm>
          <a:prstGeom prst="roundRect">
            <a:avLst>
              <a:gd name="adj" fmla="val 6292"/>
            </a:avLst>
          </a:prstGeom>
          <a:no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4499F"/>
                </a:solidFill>
                <a:effectLst/>
                <a:uLnTx/>
                <a:uFillTx/>
                <a:latin typeface="IBM Plex Sans Regular"/>
                <a:ea typeface="+mn-ea"/>
                <a:cs typeface="+mn-cs"/>
              </a:rPr>
              <a:t>Legacy Infrastructure</a:t>
            </a:r>
          </a:p>
        </p:txBody>
      </p:sp>
      <p:sp>
        <p:nvSpPr>
          <p:cNvPr id="120" name="Rounded Rectangle 88">
            <a:extLst>
              <a:ext uri="{FF2B5EF4-FFF2-40B4-BE49-F238E27FC236}">
                <a16:creationId xmlns:a16="http://schemas.microsoft.com/office/drawing/2014/main" id="{6F11CE04-38E6-B24A-A395-9413B986A227}"/>
              </a:ext>
            </a:extLst>
          </p:cNvPr>
          <p:cNvSpPr/>
          <p:nvPr/>
        </p:nvSpPr>
        <p:spPr>
          <a:xfrm>
            <a:off x="7909864" y="5691486"/>
            <a:ext cx="4192517" cy="336392"/>
          </a:xfrm>
          <a:prstGeom prst="roundRect">
            <a:avLst>
              <a:gd name="adj" fmla="val 6292"/>
            </a:avLst>
          </a:prstGeom>
          <a:noFill/>
          <a:ln w="12700">
            <a:solidFill>
              <a:srgbClr val="04499F"/>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4499F"/>
                </a:solidFill>
                <a:effectLst/>
                <a:uLnTx/>
                <a:uFillTx/>
                <a:latin typeface="IBM Plex Sans Regular"/>
                <a:ea typeface="+mn-ea"/>
                <a:cs typeface="+mn-cs"/>
              </a:rPr>
              <a:t>Cloud Platform</a:t>
            </a:r>
          </a:p>
        </p:txBody>
      </p:sp>
      <p:sp>
        <p:nvSpPr>
          <p:cNvPr id="65" name="TextBox 64">
            <a:extLst>
              <a:ext uri="{FF2B5EF4-FFF2-40B4-BE49-F238E27FC236}">
                <a16:creationId xmlns:a16="http://schemas.microsoft.com/office/drawing/2014/main" id="{73E67CA4-78D0-D941-9E45-20592821168A}"/>
              </a:ext>
            </a:extLst>
          </p:cNvPr>
          <p:cNvSpPr txBox="1"/>
          <p:nvPr/>
        </p:nvSpPr>
        <p:spPr>
          <a:xfrm>
            <a:off x="5031122" y="2108268"/>
            <a:ext cx="838387" cy="338554"/>
          </a:xfrm>
          <a:prstGeom prst="rect">
            <a:avLst/>
          </a:prstGeom>
          <a:solidFill>
            <a:srgbClr val="57002B"/>
          </a:solidFill>
          <a:ln w="12700">
            <a:solidFill>
              <a:schemeClr val="tx1"/>
            </a:solidFill>
          </a:ln>
        </p:spPr>
        <p:txBody>
          <a:bodyPr wrap="square" rtlCol="0">
            <a:spAutoFit/>
          </a:bodyPr>
          <a:lstStyle>
            <a:defPPr>
              <a:defRPr lang="en-US"/>
            </a:defPPr>
            <a:lvl1pPr algn="ctr">
              <a:defRPr sz="6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Helvetica Neue" panose="02000503000000020004" pitchFamily="2" charset="0"/>
              </a:rPr>
              <a:t>Legacy Inbound</a:t>
            </a:r>
            <a:endParaRPr kumimoji="0" lang="en-BR" sz="800" b="0" i="0" u="none" strike="noStrike" kern="1200" cap="none" spc="0" normalizeH="0" baseline="0" noProof="0" dirty="0">
              <a:ln>
                <a:noFill/>
              </a:ln>
              <a:solidFill>
                <a:srgbClr val="FFFFFF"/>
              </a:solidFill>
              <a:effectLst/>
              <a:uLnTx/>
              <a:uFillTx/>
              <a:latin typeface="Helvetica Neue" panose="02000503000000020004" pitchFamily="2" charset="0"/>
            </a:endParaRPr>
          </a:p>
        </p:txBody>
      </p:sp>
      <p:sp>
        <p:nvSpPr>
          <p:cNvPr id="66" name="TextBox 65">
            <a:extLst>
              <a:ext uri="{FF2B5EF4-FFF2-40B4-BE49-F238E27FC236}">
                <a16:creationId xmlns:a16="http://schemas.microsoft.com/office/drawing/2014/main" id="{54126574-3983-3449-B716-FF0BDEEE8FF3}"/>
              </a:ext>
            </a:extLst>
          </p:cNvPr>
          <p:cNvSpPr txBox="1"/>
          <p:nvPr/>
        </p:nvSpPr>
        <p:spPr>
          <a:xfrm>
            <a:off x="5039477" y="1336056"/>
            <a:ext cx="838387" cy="338554"/>
          </a:xfrm>
          <a:prstGeom prst="rect">
            <a:avLst/>
          </a:prstGeom>
          <a:solidFill>
            <a:srgbClr val="57002B"/>
          </a:solidFill>
          <a:ln w="12700">
            <a:solidFill>
              <a:schemeClr val="tx1"/>
            </a:solidFill>
          </a:ln>
        </p:spPr>
        <p:txBody>
          <a:bodyPr wrap="square" rtlCol="0">
            <a:spAutoFit/>
          </a:bodyPr>
          <a:lstStyle>
            <a:defPPr>
              <a:defRPr lang="en-US"/>
            </a:defPPr>
            <a:lvl1pPr algn="ctr">
              <a:defRPr sz="6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Helvetica Neue" panose="02000503000000020004" pitchFamily="2" charset="0"/>
              </a:rPr>
              <a:t>Legacy Outbound</a:t>
            </a:r>
            <a:endParaRPr kumimoji="0" lang="en-BR" sz="800" b="0" i="0" u="none" strike="noStrike" kern="1200" cap="none" spc="0" normalizeH="0" baseline="0" noProof="0" dirty="0">
              <a:ln>
                <a:noFill/>
              </a:ln>
              <a:solidFill>
                <a:srgbClr val="FFFFFF"/>
              </a:solidFill>
              <a:effectLst/>
              <a:uLnTx/>
              <a:uFillTx/>
              <a:latin typeface="Helvetica Neue" panose="02000503000000020004" pitchFamily="2" charset="0"/>
            </a:endParaRPr>
          </a:p>
        </p:txBody>
      </p:sp>
      <p:sp>
        <p:nvSpPr>
          <p:cNvPr id="67" name="TextBox 66">
            <a:extLst>
              <a:ext uri="{FF2B5EF4-FFF2-40B4-BE49-F238E27FC236}">
                <a16:creationId xmlns:a16="http://schemas.microsoft.com/office/drawing/2014/main" id="{FFC4B410-C626-3140-B147-A4E47C5EBD82}"/>
              </a:ext>
            </a:extLst>
          </p:cNvPr>
          <p:cNvSpPr txBox="1"/>
          <p:nvPr/>
        </p:nvSpPr>
        <p:spPr>
          <a:xfrm>
            <a:off x="281863" y="197621"/>
            <a:ext cx="9266504" cy="345499"/>
          </a:xfrm>
          <a:prstGeom prst="rect">
            <a:avLst/>
          </a:prstGeom>
        </p:spPr>
        <p:txBody>
          <a:bodyPr vert="horz" lIns="51613" tIns="25807" rIns="51613" bIns="25807" rtlCol="0" anchor="ctr">
            <a:noAutofit/>
          </a:bodyPr>
          <a:lstStyle>
            <a:lvl1pPr defTabSz="1900748" eaLnBrk="1" latinLnBrk="0" hangingPunct="1">
              <a:lnSpc>
                <a:spcPct val="90000"/>
              </a:lnSpc>
              <a:buNone/>
              <a:defRPr sz="3753" b="0">
                <a:solidFill>
                  <a:schemeClr val="tx1"/>
                </a:solidFill>
                <a:latin typeface="IBM Plex Sans" panose="020B0503050000000000" pitchFamily="34" charset="77"/>
                <a:ea typeface="+mj-ea"/>
                <a:cs typeface="+mj-cs"/>
              </a:defRPr>
            </a:lvl1pPr>
          </a:lstStyle>
          <a:p>
            <a:pPr marL="0" marR="0" lvl="0" indent="0" algn="l" defTabSz="2534267" rtl="0" eaLnBrk="1" fontAlgn="auto" latinLnBrk="0" hangingPunct="1">
              <a:lnSpc>
                <a:spcPct val="90000"/>
              </a:lnSpc>
              <a:spcBef>
                <a:spcPts val="0"/>
              </a:spcBef>
              <a:spcAft>
                <a:spcPts val="0"/>
              </a:spcAft>
              <a:buClrTx/>
              <a:buSzTx/>
              <a:buFontTx/>
              <a:buNone/>
              <a:tabLst/>
              <a:defRPr/>
            </a:pPr>
            <a:r>
              <a:rPr kumimoji="0" lang="en-US" sz="2119" b="1" i="0" u="none" strike="noStrike" kern="1200" cap="none" spc="0" normalizeH="0" baseline="0" noProof="0" dirty="0">
                <a:ln>
                  <a:noFill/>
                </a:ln>
                <a:solidFill>
                  <a:srgbClr val="000000"/>
                </a:solidFill>
                <a:effectLst/>
                <a:uLnTx/>
                <a:uFillTx/>
                <a:latin typeface="IBM Plex Sans" panose="020B0503050000000000" pitchFamily="34" charset="77"/>
                <a:ea typeface="+mj-ea"/>
                <a:cs typeface="+mj-cs"/>
              </a:rPr>
              <a:t>ITAU Bold Play Innovation 2 – Coexistence and Interoperability</a:t>
            </a:r>
          </a:p>
        </p:txBody>
      </p:sp>
      <p:sp>
        <p:nvSpPr>
          <p:cNvPr id="64" name="TextBox 63">
            <a:extLst>
              <a:ext uri="{FF2B5EF4-FFF2-40B4-BE49-F238E27FC236}">
                <a16:creationId xmlns:a16="http://schemas.microsoft.com/office/drawing/2014/main" id="{6D9F08AA-AF9C-F541-889B-32EEABD2DED4}"/>
              </a:ext>
            </a:extLst>
          </p:cNvPr>
          <p:cNvSpPr txBox="1"/>
          <p:nvPr/>
        </p:nvSpPr>
        <p:spPr>
          <a:xfrm>
            <a:off x="2517776" y="4442326"/>
            <a:ext cx="665009" cy="338554"/>
          </a:xfrm>
          <a:prstGeom prst="rect">
            <a:avLst/>
          </a:prstGeom>
          <a:solidFill>
            <a:srgbClr val="57002B"/>
          </a:solidFill>
          <a:ln w="12700">
            <a:solidFill>
              <a:schemeClr val="tx1"/>
            </a:solidFill>
          </a:ln>
        </p:spPr>
        <p:txBody>
          <a:bodyPr wrap="square" rtlCol="0">
            <a:spAutoFit/>
          </a:bodyPr>
          <a:lstStyle>
            <a:defPPr>
              <a:defRPr lang="en-US"/>
            </a:defPPr>
            <a:lvl1pPr algn="ctr">
              <a:defRPr sz="6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ctr" defTabSz="91462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Helvetica Neue" panose="02000503000000020004" pitchFamily="2" charset="0"/>
              </a:rPr>
              <a:t>Batch Update </a:t>
            </a:r>
            <a:endParaRPr kumimoji="0" lang="en-BR" sz="800" b="0" i="0" u="none" strike="noStrike" kern="1200" cap="none" spc="0" normalizeH="0" baseline="0" noProof="0" dirty="0">
              <a:ln>
                <a:noFill/>
              </a:ln>
              <a:solidFill>
                <a:srgbClr val="FFFFFF"/>
              </a:solidFill>
              <a:effectLst/>
              <a:uLnTx/>
              <a:uFillTx/>
              <a:latin typeface="Helvetica Neue" panose="02000503000000020004" pitchFamily="2" charset="0"/>
            </a:endParaRPr>
          </a:p>
        </p:txBody>
      </p:sp>
    </p:spTree>
    <p:extLst>
      <p:ext uri="{BB962C8B-B14F-4D97-AF65-F5344CB8AC3E}">
        <p14:creationId xmlns:p14="http://schemas.microsoft.com/office/powerpoint/2010/main" val="11408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93" grpId="0" animBg="1"/>
      <p:bldP spid="95" grpId="0" animBg="1"/>
      <p:bldP spid="96" grpId="0" animBg="1"/>
      <p:bldP spid="122" grpId="0" animBg="1"/>
      <p:bldP spid="123" grpId="0" animBg="1"/>
      <p:bldP spid="124" grpId="0" animBg="1"/>
      <p:bldP spid="125" grpId="0" animBg="1"/>
      <p:bldP spid="126" grpId="0" animBg="1"/>
      <p:bldP spid="127" grpId="0" animBg="1"/>
      <p:bldP spid="129" grpId="0" animBg="1"/>
      <p:bldP spid="130" grpId="0" animBg="1"/>
      <p:bldP spid="133" grpId="0" animBg="1"/>
      <p:bldP spid="65" grpId="0" animBg="1"/>
      <p:bldP spid="66" grpId="0" animBg="1"/>
      <p:bldP spid="6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260D9D0-E0A2-9F4A-9C89-EFC13AD829C7}"/>
              </a:ext>
            </a:extLst>
          </p:cNvPr>
          <p:cNvSpPr>
            <a:spLocks noGrp="1"/>
          </p:cNvSpPr>
          <p:nvPr>
            <p:ph type="title"/>
          </p:nvPr>
        </p:nvSpPr>
        <p:spPr>
          <a:xfrm>
            <a:off x="342900" y="228601"/>
            <a:ext cx="11000163" cy="1333499"/>
          </a:xfrm>
        </p:spPr>
        <p:txBody>
          <a:bodyPr/>
          <a:lstStyle/>
          <a:p>
            <a:r>
              <a:rPr lang="en-US" dirty="0"/>
              <a:t>19 years of long lasting relationship – delivering multiple technical and business critical initiatives for Scotiabank</a:t>
            </a:r>
          </a:p>
        </p:txBody>
      </p:sp>
      <p:sp>
        <p:nvSpPr>
          <p:cNvPr id="10" name="Text Box 16">
            <a:extLst>
              <a:ext uri="{FF2B5EF4-FFF2-40B4-BE49-F238E27FC236}">
                <a16:creationId xmlns:a16="http://schemas.microsoft.com/office/drawing/2014/main" id="{C09CC4C7-65C4-A546-9689-8B89FF66828B}"/>
              </a:ext>
            </a:extLst>
          </p:cNvPr>
          <p:cNvSpPr txBox="1">
            <a:spLocks noChangeArrowheads="1"/>
          </p:cNvSpPr>
          <p:nvPr/>
        </p:nvSpPr>
        <p:spPr bwMode="auto">
          <a:xfrm>
            <a:off x="3840547" y="1733649"/>
            <a:ext cx="2025617" cy="785813"/>
          </a:xfrm>
          <a:prstGeom prst="rect">
            <a:avLst/>
          </a:prstGeom>
          <a:noFill/>
          <a:ln>
            <a:noFill/>
          </a:ln>
          <a:effectLst>
            <a:prstShdw prst="shdw17" dist="17961" dir="27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GB" altLang="en-US" sz="1167" b="1"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Start of AMS Services for </a:t>
            </a:r>
            <a:r>
              <a:rPr kumimoji="0" lang="en-US" altLang="en-US" sz="1167" b="1"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Caribbean operations- Core Banking.</a:t>
            </a:r>
            <a:endParaRPr kumimoji="0" lang="en-GB" altLang="en-US" sz="1167" b="1"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endParaRP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TSYS to FDR Conversion,</a:t>
            </a:r>
          </a:p>
          <a:p>
            <a:pPr marL="0" marR="0" lvl="0" indent="0" algn="l" defTabSz="914363" rtl="0" eaLnBrk="1" fontAlgn="auto" latinLnBrk="0" hangingPunct="1">
              <a:lnSpc>
                <a:spcPct val="100000"/>
              </a:lnSpc>
              <a:spcBef>
                <a:spcPts val="0"/>
              </a:spcBef>
              <a:spcAft>
                <a:spcPct val="25000"/>
              </a:spcAft>
              <a:buClrTx/>
              <a:buSzTx/>
              <a:buFontTx/>
              <a:buNone/>
              <a:tabLst/>
              <a:defRPr/>
            </a:pPr>
            <a:r>
              <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Establishment of Remote GDC, </a:t>
            </a:r>
            <a:endParaRPr kumimoji="0" lang="en-US"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endParaRPr>
          </a:p>
        </p:txBody>
      </p:sp>
      <p:pic>
        <p:nvPicPr>
          <p:cNvPr id="11" name="Picture 4">
            <a:extLst>
              <a:ext uri="{FF2B5EF4-FFF2-40B4-BE49-F238E27FC236}">
                <a16:creationId xmlns:a16="http://schemas.microsoft.com/office/drawing/2014/main" id="{5A09BE6B-2C57-6B41-A256-210A91A9FB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r="32565"/>
          <a:stretch>
            <a:fillRect/>
          </a:stretch>
        </p:blipFill>
        <p:spPr bwMode="auto">
          <a:xfrm>
            <a:off x="2363" y="2498594"/>
            <a:ext cx="12189637" cy="292578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Line 5">
            <a:extLst>
              <a:ext uri="{FF2B5EF4-FFF2-40B4-BE49-F238E27FC236}">
                <a16:creationId xmlns:a16="http://schemas.microsoft.com/office/drawing/2014/main" id="{BA44C85D-76C5-8043-9AFC-9191F19DC3A2}"/>
              </a:ext>
            </a:extLst>
          </p:cNvPr>
          <p:cNvSpPr>
            <a:spLocks noChangeShapeType="1"/>
          </p:cNvSpPr>
          <p:nvPr/>
        </p:nvSpPr>
        <p:spPr bwMode="auto">
          <a:xfrm flipH="1" flipV="1">
            <a:off x="850291" y="2492230"/>
            <a:ext cx="20997" cy="354069"/>
          </a:xfrm>
          <a:prstGeom prst="line">
            <a:avLst/>
          </a:prstGeom>
          <a:noFill/>
          <a:ln w="9525">
            <a:solidFill>
              <a:schemeClr val="tx1"/>
            </a:solidFill>
            <a:round/>
            <a:headEnd type="oval"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7889FB"/>
              </a:solidFill>
              <a:effectLst/>
              <a:uLnTx/>
              <a:uFillTx/>
              <a:latin typeface="IBM Plex Sans" panose="020B0503050000000000" pitchFamily="34" charset="77"/>
              <a:ea typeface="+mn-ea"/>
              <a:cs typeface="Arial"/>
            </a:endParaRPr>
          </a:p>
        </p:txBody>
      </p:sp>
      <p:sp>
        <p:nvSpPr>
          <p:cNvPr id="13" name="Text Box 6">
            <a:extLst>
              <a:ext uri="{FF2B5EF4-FFF2-40B4-BE49-F238E27FC236}">
                <a16:creationId xmlns:a16="http://schemas.microsoft.com/office/drawing/2014/main" id="{02583DA4-3E95-814E-BC7B-96F0AB2ED20C}"/>
              </a:ext>
            </a:extLst>
          </p:cNvPr>
          <p:cNvSpPr txBox="1">
            <a:spLocks noChangeArrowheads="1"/>
          </p:cNvSpPr>
          <p:nvPr/>
        </p:nvSpPr>
        <p:spPr bwMode="auto">
          <a:xfrm>
            <a:off x="2363" y="2448972"/>
            <a:ext cx="818051" cy="2719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lr>
                <a:schemeClr val="tx1"/>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buClr>
                <a:schemeClr val="tx1"/>
              </a:buClr>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Clr>
                <a:schemeClr val="bg1"/>
              </a:buClr>
              <a:defRPr>
                <a:solidFill>
                  <a:schemeClr val="bg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363" rtl="0" eaLnBrk="1" fontAlgn="auto" latinLnBrk="0" hangingPunct="1">
              <a:lnSpc>
                <a:spcPct val="100000"/>
              </a:lnSpc>
              <a:spcBef>
                <a:spcPct val="50000"/>
              </a:spcBef>
              <a:spcAft>
                <a:spcPts val="0"/>
              </a:spcAft>
              <a:buClrTx/>
              <a:buSzTx/>
              <a:buFont typeface="Wingdings" panose="05000000000000000000" pitchFamily="2" charset="2"/>
              <a:buNone/>
              <a:tabLst/>
              <a:defRPr/>
            </a:pPr>
            <a:r>
              <a:rPr kumimoji="0" lang="en-GB" altLang="en-US" sz="1167" b="1" i="0" u="none" strike="noStrike" kern="1200" cap="none" spc="0" normalizeH="0" baseline="0" noProof="0" dirty="0">
                <a:ln>
                  <a:noFill/>
                </a:ln>
                <a:solidFill>
                  <a:srgbClr val="000099"/>
                </a:solidFill>
                <a:effectLst/>
                <a:uLnTx/>
                <a:uFillTx/>
                <a:latin typeface="IBM Plex Sans" panose="020B0503050000000000" pitchFamily="34" charset="77"/>
                <a:ea typeface="MS PGothic" panose="020B0600070205080204" pitchFamily="34" charset="-128"/>
                <a:cs typeface="Arial" panose="020B0604020202020204" pitchFamily="34" charset="0"/>
              </a:rPr>
              <a:t>     1998</a:t>
            </a:r>
          </a:p>
        </p:txBody>
      </p:sp>
      <p:sp>
        <p:nvSpPr>
          <p:cNvPr id="14" name="Text Box 8">
            <a:extLst>
              <a:ext uri="{FF2B5EF4-FFF2-40B4-BE49-F238E27FC236}">
                <a16:creationId xmlns:a16="http://schemas.microsoft.com/office/drawing/2014/main" id="{89384143-6B2F-7C45-B5FA-E4A643C2602D}"/>
              </a:ext>
            </a:extLst>
          </p:cNvPr>
          <p:cNvSpPr txBox="1">
            <a:spLocks noChangeArrowheads="1"/>
          </p:cNvSpPr>
          <p:nvPr/>
        </p:nvSpPr>
        <p:spPr bwMode="auto">
          <a:xfrm>
            <a:off x="3397994" y="2798498"/>
            <a:ext cx="1088763" cy="2719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lr>
                <a:schemeClr val="tx1"/>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buClr>
                <a:schemeClr val="tx1"/>
              </a:buClr>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Clr>
                <a:schemeClr val="bg1"/>
              </a:buClr>
              <a:defRPr>
                <a:solidFill>
                  <a:schemeClr val="bg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363" rtl="0" eaLnBrk="1" fontAlgn="auto" latinLnBrk="0" hangingPunct="1">
              <a:lnSpc>
                <a:spcPct val="100000"/>
              </a:lnSpc>
              <a:spcBef>
                <a:spcPct val="50000"/>
              </a:spcBef>
              <a:spcAft>
                <a:spcPts val="0"/>
              </a:spcAft>
              <a:buClrTx/>
              <a:buSzTx/>
              <a:buFont typeface="Wingdings" panose="05000000000000000000" pitchFamily="2" charset="2"/>
              <a:buNone/>
              <a:tabLst/>
              <a:defRPr/>
            </a:pPr>
            <a:r>
              <a:rPr kumimoji="0" lang="en-GB" altLang="en-US" sz="1167" b="1" i="0" u="none" strike="noStrike" kern="1200" cap="none" spc="0" normalizeH="0" baseline="0" noProof="0" dirty="0">
                <a:ln>
                  <a:noFill/>
                </a:ln>
                <a:solidFill>
                  <a:srgbClr val="000099"/>
                </a:solidFill>
                <a:effectLst/>
                <a:uLnTx/>
                <a:uFillTx/>
                <a:latin typeface="IBM Plex Sans" panose="020B0503050000000000" pitchFamily="34" charset="77"/>
                <a:ea typeface="MS PGothic" panose="020B0600070205080204" pitchFamily="34" charset="-128"/>
                <a:cs typeface="Arial" panose="020B0604020202020204" pitchFamily="34" charset="0"/>
              </a:rPr>
              <a:t>2004, 2005</a:t>
            </a:r>
          </a:p>
        </p:txBody>
      </p:sp>
      <p:sp>
        <p:nvSpPr>
          <p:cNvPr id="15" name="Text Box 9">
            <a:extLst>
              <a:ext uri="{FF2B5EF4-FFF2-40B4-BE49-F238E27FC236}">
                <a16:creationId xmlns:a16="http://schemas.microsoft.com/office/drawing/2014/main" id="{4AC59150-5DDD-C446-A4BE-CDF515AD8DEB}"/>
              </a:ext>
            </a:extLst>
          </p:cNvPr>
          <p:cNvSpPr txBox="1">
            <a:spLocks noChangeArrowheads="1"/>
          </p:cNvSpPr>
          <p:nvPr/>
        </p:nvSpPr>
        <p:spPr bwMode="auto">
          <a:xfrm>
            <a:off x="5181022" y="5548317"/>
            <a:ext cx="561929" cy="2719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lr>
                <a:schemeClr val="tx1"/>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buClr>
                <a:schemeClr val="tx1"/>
              </a:buClr>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Clr>
                <a:schemeClr val="bg1"/>
              </a:buClr>
              <a:defRPr>
                <a:solidFill>
                  <a:schemeClr val="bg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363" rtl="0" eaLnBrk="1" fontAlgn="auto" latinLnBrk="0" hangingPunct="1">
              <a:lnSpc>
                <a:spcPct val="100000"/>
              </a:lnSpc>
              <a:spcBef>
                <a:spcPct val="50000"/>
              </a:spcBef>
              <a:spcAft>
                <a:spcPts val="0"/>
              </a:spcAft>
              <a:buClrTx/>
              <a:buSzTx/>
              <a:buFont typeface="Wingdings" panose="05000000000000000000" pitchFamily="2" charset="2"/>
              <a:buNone/>
              <a:tabLst/>
              <a:defRPr/>
            </a:pPr>
            <a:r>
              <a:rPr kumimoji="0" lang="en-GB" altLang="en-US" sz="1167" b="1" i="0" u="none" strike="noStrike" kern="1200" cap="none" spc="0" normalizeH="0" baseline="0" noProof="0" dirty="0">
                <a:ln>
                  <a:noFill/>
                </a:ln>
                <a:solidFill>
                  <a:srgbClr val="000099"/>
                </a:solidFill>
                <a:effectLst/>
                <a:uLnTx/>
                <a:uFillTx/>
                <a:latin typeface="IBM Plex Sans" panose="020B0503050000000000" pitchFamily="34" charset="77"/>
                <a:ea typeface="MS PGothic" panose="020B0600070205080204" pitchFamily="34" charset="-128"/>
                <a:cs typeface="Arial" panose="020B0604020202020204" pitchFamily="34" charset="0"/>
              </a:rPr>
              <a:t>2011</a:t>
            </a:r>
          </a:p>
        </p:txBody>
      </p:sp>
      <p:sp>
        <p:nvSpPr>
          <p:cNvPr id="16" name="Line 10">
            <a:extLst>
              <a:ext uri="{FF2B5EF4-FFF2-40B4-BE49-F238E27FC236}">
                <a16:creationId xmlns:a16="http://schemas.microsoft.com/office/drawing/2014/main" id="{B22C104B-8F8D-914D-BB43-E094DE4EC1EA}"/>
              </a:ext>
            </a:extLst>
          </p:cNvPr>
          <p:cNvSpPr>
            <a:spLocks noChangeShapeType="1"/>
          </p:cNvSpPr>
          <p:nvPr/>
        </p:nvSpPr>
        <p:spPr bwMode="auto">
          <a:xfrm>
            <a:off x="5379454" y="5273150"/>
            <a:ext cx="0" cy="288396"/>
          </a:xfrm>
          <a:prstGeom prst="line">
            <a:avLst/>
          </a:prstGeom>
          <a:noFill/>
          <a:ln w="9525">
            <a:solidFill>
              <a:schemeClr val="tx1"/>
            </a:solidFill>
            <a:round/>
            <a:headEnd type="oval"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7889FB"/>
              </a:solidFill>
              <a:effectLst/>
              <a:uLnTx/>
              <a:uFillTx/>
              <a:latin typeface="IBM Plex Sans" panose="020B0503050000000000" pitchFamily="34" charset="77"/>
              <a:ea typeface="+mn-ea"/>
              <a:cs typeface="Arial"/>
            </a:endParaRPr>
          </a:p>
        </p:txBody>
      </p:sp>
      <p:sp>
        <p:nvSpPr>
          <p:cNvPr id="17" name="Text Box 11">
            <a:extLst>
              <a:ext uri="{FF2B5EF4-FFF2-40B4-BE49-F238E27FC236}">
                <a16:creationId xmlns:a16="http://schemas.microsoft.com/office/drawing/2014/main" id="{7A3BA67E-9848-1F4F-9B6E-EE78BB40EA68}"/>
              </a:ext>
            </a:extLst>
          </p:cNvPr>
          <p:cNvSpPr txBox="1">
            <a:spLocks noChangeArrowheads="1"/>
          </p:cNvSpPr>
          <p:nvPr/>
        </p:nvSpPr>
        <p:spPr bwMode="auto">
          <a:xfrm>
            <a:off x="7950910" y="4391946"/>
            <a:ext cx="765839" cy="2719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lr>
                <a:schemeClr val="tx1"/>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buClr>
                <a:schemeClr val="tx1"/>
              </a:buClr>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Clr>
                <a:schemeClr val="bg1"/>
              </a:buClr>
              <a:defRPr>
                <a:solidFill>
                  <a:schemeClr val="bg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ctr" defTabSz="914363" rtl="0" eaLnBrk="1" fontAlgn="auto" latinLnBrk="0" hangingPunct="1">
              <a:lnSpc>
                <a:spcPct val="100000"/>
              </a:lnSpc>
              <a:spcBef>
                <a:spcPct val="50000"/>
              </a:spcBef>
              <a:spcAft>
                <a:spcPts val="0"/>
              </a:spcAft>
              <a:buClrTx/>
              <a:buSzTx/>
              <a:buFont typeface="Wingdings" panose="05000000000000000000" pitchFamily="2" charset="2"/>
              <a:buNone/>
              <a:tabLst/>
              <a:defRPr/>
            </a:pPr>
            <a:r>
              <a:rPr kumimoji="0" lang="en-GB" altLang="en-US" sz="1167" b="1" i="0" u="none" strike="noStrike" kern="1200" cap="none" spc="0" normalizeH="0" baseline="0" noProof="0" dirty="0">
                <a:ln>
                  <a:noFill/>
                </a:ln>
                <a:solidFill>
                  <a:srgbClr val="000099"/>
                </a:solidFill>
                <a:effectLst/>
                <a:uLnTx/>
                <a:uFillTx/>
                <a:latin typeface="IBM Plex Sans" panose="020B0503050000000000" pitchFamily="34" charset="77"/>
                <a:ea typeface="MS PGothic" panose="020B0600070205080204" pitchFamily="34" charset="-128"/>
                <a:cs typeface="Arial" panose="020B0604020202020204" pitchFamily="34" charset="0"/>
              </a:rPr>
              <a:t>2013</a:t>
            </a:r>
            <a:endParaRPr kumimoji="0" lang="en-GB" altLang="en-US" sz="1167" b="1" i="1" u="none" strike="noStrike" kern="1200" cap="none" spc="0" normalizeH="0" baseline="0" noProof="0" dirty="0">
              <a:ln>
                <a:noFill/>
              </a:ln>
              <a:solidFill>
                <a:srgbClr val="000099"/>
              </a:solidFill>
              <a:effectLst/>
              <a:uLnTx/>
              <a:uFillTx/>
              <a:latin typeface="IBM Plex Sans" panose="020B0503050000000000" pitchFamily="34" charset="77"/>
              <a:ea typeface="MS PGothic" panose="020B0600070205080204" pitchFamily="34" charset="-128"/>
              <a:cs typeface="Arial" panose="020B0604020202020204" pitchFamily="34" charset="0"/>
            </a:endParaRPr>
          </a:p>
        </p:txBody>
      </p:sp>
      <p:sp>
        <p:nvSpPr>
          <p:cNvPr id="18" name="Line 12">
            <a:extLst>
              <a:ext uri="{FF2B5EF4-FFF2-40B4-BE49-F238E27FC236}">
                <a16:creationId xmlns:a16="http://schemas.microsoft.com/office/drawing/2014/main" id="{0A4217D0-004C-FC4C-A7D7-70BD805EB26C}"/>
              </a:ext>
            </a:extLst>
          </p:cNvPr>
          <p:cNvSpPr>
            <a:spLocks noChangeShapeType="1"/>
          </p:cNvSpPr>
          <p:nvPr/>
        </p:nvSpPr>
        <p:spPr bwMode="auto">
          <a:xfrm flipV="1">
            <a:off x="7950909" y="4303089"/>
            <a:ext cx="250330" cy="293783"/>
          </a:xfrm>
          <a:prstGeom prst="line">
            <a:avLst/>
          </a:prstGeom>
          <a:noFill/>
          <a:ln w="9525">
            <a:solidFill>
              <a:schemeClr val="tx1"/>
            </a:solidFill>
            <a:round/>
            <a:headEnd type="oval"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7889FB"/>
              </a:solidFill>
              <a:effectLst/>
              <a:uLnTx/>
              <a:uFillTx/>
              <a:latin typeface="IBM Plex Sans" panose="020B0503050000000000" pitchFamily="34" charset="77"/>
              <a:ea typeface="+mn-ea"/>
              <a:cs typeface="Arial"/>
            </a:endParaRPr>
          </a:p>
        </p:txBody>
      </p:sp>
      <p:sp>
        <p:nvSpPr>
          <p:cNvPr id="19" name="Line 13">
            <a:extLst>
              <a:ext uri="{FF2B5EF4-FFF2-40B4-BE49-F238E27FC236}">
                <a16:creationId xmlns:a16="http://schemas.microsoft.com/office/drawing/2014/main" id="{BBBE1D80-332E-9144-BDC9-CE1062648F57}"/>
              </a:ext>
            </a:extLst>
          </p:cNvPr>
          <p:cNvSpPr>
            <a:spLocks noChangeShapeType="1"/>
          </p:cNvSpPr>
          <p:nvPr/>
        </p:nvSpPr>
        <p:spPr bwMode="auto">
          <a:xfrm flipV="1">
            <a:off x="5716381" y="3559535"/>
            <a:ext cx="490534" cy="66688"/>
          </a:xfrm>
          <a:prstGeom prst="line">
            <a:avLst/>
          </a:prstGeom>
          <a:noFill/>
          <a:ln w="9525">
            <a:solidFill>
              <a:schemeClr val="tx1"/>
            </a:solidFill>
            <a:round/>
            <a:headEnd type="oval"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7889FB"/>
              </a:solidFill>
              <a:effectLst/>
              <a:uLnTx/>
              <a:uFillTx/>
              <a:latin typeface="IBM Plex Sans" panose="020B0503050000000000" pitchFamily="34" charset="77"/>
              <a:ea typeface="+mn-ea"/>
              <a:cs typeface="Arial"/>
            </a:endParaRPr>
          </a:p>
        </p:txBody>
      </p:sp>
      <p:sp>
        <p:nvSpPr>
          <p:cNvPr id="20" name="Text Box 14">
            <a:extLst>
              <a:ext uri="{FF2B5EF4-FFF2-40B4-BE49-F238E27FC236}">
                <a16:creationId xmlns:a16="http://schemas.microsoft.com/office/drawing/2014/main" id="{0A846C7A-926D-F043-B09B-EE6825EAA431}"/>
              </a:ext>
            </a:extLst>
          </p:cNvPr>
          <p:cNvSpPr txBox="1">
            <a:spLocks noChangeArrowheads="1"/>
          </p:cNvSpPr>
          <p:nvPr/>
        </p:nvSpPr>
        <p:spPr bwMode="auto">
          <a:xfrm>
            <a:off x="5479319" y="3684447"/>
            <a:ext cx="783520" cy="2719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lr>
                <a:schemeClr val="tx1"/>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buClr>
                <a:schemeClr val="tx1"/>
              </a:buClr>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Clr>
                <a:schemeClr val="bg1"/>
              </a:buClr>
              <a:defRPr>
                <a:solidFill>
                  <a:schemeClr val="bg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363" rtl="0" eaLnBrk="1" fontAlgn="auto" latinLnBrk="0" hangingPunct="1">
              <a:lnSpc>
                <a:spcPct val="100000"/>
              </a:lnSpc>
              <a:spcBef>
                <a:spcPct val="50000"/>
              </a:spcBef>
              <a:spcAft>
                <a:spcPts val="0"/>
              </a:spcAft>
              <a:buClrTx/>
              <a:buSzTx/>
              <a:buFont typeface="Wingdings" panose="05000000000000000000" pitchFamily="2" charset="2"/>
              <a:buNone/>
              <a:tabLst/>
              <a:defRPr/>
            </a:pPr>
            <a:r>
              <a:rPr kumimoji="0" lang="en-GB" altLang="en-US" sz="1167" b="1" i="0" u="none" strike="noStrike" kern="1200" cap="none" spc="0" normalizeH="0" baseline="0" noProof="0" dirty="0">
                <a:ln>
                  <a:noFill/>
                </a:ln>
                <a:solidFill>
                  <a:srgbClr val="000099"/>
                </a:solidFill>
                <a:effectLst/>
                <a:uLnTx/>
                <a:uFillTx/>
                <a:latin typeface="IBM Plex Sans" panose="020B0503050000000000" pitchFamily="34" charset="77"/>
                <a:ea typeface="MS PGothic" panose="020B0600070205080204" pitchFamily="34" charset="-128"/>
                <a:cs typeface="Arial" panose="020B0604020202020204" pitchFamily="34" charset="0"/>
              </a:rPr>
              <a:t>2008</a:t>
            </a:r>
          </a:p>
        </p:txBody>
      </p:sp>
      <p:sp>
        <p:nvSpPr>
          <p:cNvPr id="21" name="Text Box 15">
            <a:extLst>
              <a:ext uri="{FF2B5EF4-FFF2-40B4-BE49-F238E27FC236}">
                <a16:creationId xmlns:a16="http://schemas.microsoft.com/office/drawing/2014/main" id="{D27EC008-5422-064E-8784-611738FF405E}"/>
              </a:ext>
            </a:extLst>
          </p:cNvPr>
          <p:cNvSpPr txBox="1">
            <a:spLocks noChangeArrowheads="1"/>
          </p:cNvSpPr>
          <p:nvPr/>
        </p:nvSpPr>
        <p:spPr bwMode="auto">
          <a:xfrm>
            <a:off x="125464" y="1970939"/>
            <a:ext cx="1783292" cy="357188"/>
          </a:xfrm>
          <a:prstGeom prst="rect">
            <a:avLst/>
          </a:prstGeom>
          <a:noFill/>
          <a:ln>
            <a:noFill/>
          </a:ln>
          <a:effectLst>
            <a:prstShdw prst="shdw17" dist="17961" dir="27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Application </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Conversion</a:t>
            </a:r>
          </a:p>
        </p:txBody>
      </p:sp>
      <p:sp>
        <p:nvSpPr>
          <p:cNvPr id="22" name="Text Box 17">
            <a:extLst>
              <a:ext uri="{FF2B5EF4-FFF2-40B4-BE49-F238E27FC236}">
                <a16:creationId xmlns:a16="http://schemas.microsoft.com/office/drawing/2014/main" id="{EE6493DD-A156-B34F-B821-0E74C338433C}"/>
              </a:ext>
            </a:extLst>
          </p:cNvPr>
          <p:cNvSpPr txBox="1">
            <a:spLocks noChangeArrowheads="1"/>
          </p:cNvSpPr>
          <p:nvPr/>
        </p:nvSpPr>
        <p:spPr bwMode="auto">
          <a:xfrm>
            <a:off x="6328660" y="3228979"/>
            <a:ext cx="1920875" cy="817790"/>
          </a:xfrm>
          <a:prstGeom prst="rect">
            <a:avLst/>
          </a:prstGeom>
          <a:noFill/>
          <a:ln>
            <a:noFill/>
          </a:ln>
          <a:effectLst>
            <a:prstShdw prst="shdw17" dist="17961" dir="27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GB" altLang="en-US" sz="1167" b="1"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Data Centre Consolidation, </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Credit Card Automation, Credit Bureau </a:t>
            </a:r>
          </a:p>
        </p:txBody>
      </p:sp>
      <p:sp>
        <p:nvSpPr>
          <p:cNvPr id="23" name="Text Box 18">
            <a:extLst>
              <a:ext uri="{FF2B5EF4-FFF2-40B4-BE49-F238E27FC236}">
                <a16:creationId xmlns:a16="http://schemas.microsoft.com/office/drawing/2014/main" id="{C9431ED7-5662-2845-BCC3-DEA3C3C6A582}"/>
              </a:ext>
            </a:extLst>
          </p:cNvPr>
          <p:cNvSpPr txBox="1">
            <a:spLocks noChangeArrowheads="1"/>
          </p:cNvSpPr>
          <p:nvPr/>
        </p:nvSpPr>
        <p:spPr bwMode="auto">
          <a:xfrm>
            <a:off x="1740285" y="5434069"/>
            <a:ext cx="1828271" cy="813593"/>
          </a:xfrm>
          <a:prstGeom prst="rect">
            <a:avLst/>
          </a:prstGeom>
          <a:noFill/>
          <a:ln>
            <a:noFill/>
          </a:ln>
          <a:effectLst>
            <a:prstShdw prst="shdw17" dist="17961" dir="27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Power6 Upgrade, PISCO, NIR &amp; 3Digit Teller, IPS</a:t>
            </a: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endParaRPr>
          </a:p>
        </p:txBody>
      </p:sp>
      <p:sp>
        <p:nvSpPr>
          <p:cNvPr id="24" name="Text Box 19">
            <a:extLst>
              <a:ext uri="{FF2B5EF4-FFF2-40B4-BE49-F238E27FC236}">
                <a16:creationId xmlns:a16="http://schemas.microsoft.com/office/drawing/2014/main" id="{7A4BEAE8-11F3-9047-BAD4-6CB90702F865}"/>
              </a:ext>
            </a:extLst>
          </p:cNvPr>
          <p:cNvSpPr txBox="1">
            <a:spLocks noChangeArrowheads="1"/>
          </p:cNvSpPr>
          <p:nvPr/>
        </p:nvSpPr>
        <p:spPr bwMode="auto">
          <a:xfrm>
            <a:off x="3397995" y="5303147"/>
            <a:ext cx="577472" cy="2719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lr>
                <a:schemeClr val="tx1"/>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buClr>
                <a:schemeClr val="tx1"/>
              </a:buClr>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Clr>
                <a:schemeClr val="bg1"/>
              </a:buClr>
              <a:defRPr>
                <a:solidFill>
                  <a:schemeClr val="bg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363" rtl="0" eaLnBrk="1" fontAlgn="auto" latinLnBrk="0" hangingPunct="1">
              <a:lnSpc>
                <a:spcPct val="100000"/>
              </a:lnSpc>
              <a:spcBef>
                <a:spcPct val="50000"/>
              </a:spcBef>
              <a:spcAft>
                <a:spcPts val="0"/>
              </a:spcAft>
              <a:buClrTx/>
              <a:buSzTx/>
              <a:buFont typeface="Wingdings" panose="05000000000000000000" pitchFamily="2" charset="2"/>
              <a:buNone/>
              <a:tabLst/>
              <a:defRPr/>
            </a:pPr>
            <a:r>
              <a:rPr kumimoji="0" lang="en-GB" altLang="en-US" sz="1167" b="1" i="0" u="none" strike="noStrike" kern="1200" cap="none" spc="0" normalizeH="0" baseline="0" noProof="0" dirty="0">
                <a:ln>
                  <a:noFill/>
                </a:ln>
                <a:solidFill>
                  <a:srgbClr val="000099"/>
                </a:solidFill>
                <a:effectLst/>
                <a:uLnTx/>
                <a:uFillTx/>
                <a:latin typeface="IBM Plex Sans" panose="020B0503050000000000" pitchFamily="34" charset="77"/>
                <a:ea typeface="MS PGothic" panose="020B0600070205080204" pitchFamily="34" charset="-128"/>
                <a:cs typeface="Arial" panose="020B0604020202020204" pitchFamily="34" charset="0"/>
              </a:rPr>
              <a:t>2010</a:t>
            </a:r>
          </a:p>
        </p:txBody>
      </p:sp>
      <p:sp>
        <p:nvSpPr>
          <p:cNvPr id="25" name="Text Box 20">
            <a:extLst>
              <a:ext uri="{FF2B5EF4-FFF2-40B4-BE49-F238E27FC236}">
                <a16:creationId xmlns:a16="http://schemas.microsoft.com/office/drawing/2014/main" id="{609B226B-DD52-D541-8171-D54314A5DDEF}"/>
              </a:ext>
            </a:extLst>
          </p:cNvPr>
          <p:cNvSpPr txBox="1">
            <a:spLocks noChangeArrowheads="1"/>
          </p:cNvSpPr>
          <p:nvPr/>
        </p:nvSpPr>
        <p:spPr bwMode="auto">
          <a:xfrm>
            <a:off x="4080488" y="5577097"/>
            <a:ext cx="1635893" cy="672371"/>
          </a:xfrm>
          <a:prstGeom prst="rect">
            <a:avLst/>
          </a:prstGeom>
          <a:noFill/>
          <a:ln>
            <a:noFill/>
          </a:ln>
          <a:effectLst>
            <a:prstShdw prst="shdw17" dist="17961" dir="27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GB" altLang="en-US" sz="1167" b="1"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Core Banking Application Migration &amp; Integration,</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Credit Risk Programs,</a:t>
            </a:r>
          </a:p>
        </p:txBody>
      </p:sp>
      <p:sp>
        <p:nvSpPr>
          <p:cNvPr id="26" name="Text Box 21">
            <a:extLst>
              <a:ext uri="{FF2B5EF4-FFF2-40B4-BE49-F238E27FC236}">
                <a16:creationId xmlns:a16="http://schemas.microsoft.com/office/drawing/2014/main" id="{6A35D636-AC55-B945-A846-3F5A54C2B6F1}"/>
              </a:ext>
            </a:extLst>
          </p:cNvPr>
          <p:cNvSpPr txBox="1">
            <a:spLocks noChangeArrowheads="1"/>
          </p:cNvSpPr>
          <p:nvPr/>
        </p:nvSpPr>
        <p:spPr bwMode="auto">
          <a:xfrm>
            <a:off x="8149274" y="3330250"/>
            <a:ext cx="1447379" cy="919979"/>
          </a:xfrm>
          <a:prstGeom prst="rect">
            <a:avLst/>
          </a:prstGeom>
          <a:noFill/>
          <a:ln>
            <a:noFill/>
          </a:ln>
          <a:effectLst>
            <a:prstShdw prst="shdw17" dist="17961" dir="27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Start of prod support for Canadian Banking, </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MDM Support, </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EDW support, FTM</a:t>
            </a:r>
          </a:p>
        </p:txBody>
      </p:sp>
      <p:sp>
        <p:nvSpPr>
          <p:cNvPr id="27" name="Line 25">
            <a:extLst>
              <a:ext uri="{FF2B5EF4-FFF2-40B4-BE49-F238E27FC236}">
                <a16:creationId xmlns:a16="http://schemas.microsoft.com/office/drawing/2014/main" id="{7CED1A3F-E6D9-E340-AE06-FDE8DA5D3549}"/>
              </a:ext>
            </a:extLst>
          </p:cNvPr>
          <p:cNvSpPr>
            <a:spLocks noChangeShapeType="1"/>
          </p:cNvSpPr>
          <p:nvPr/>
        </p:nvSpPr>
        <p:spPr bwMode="auto">
          <a:xfrm flipH="1" flipV="1">
            <a:off x="10488469" y="4009163"/>
            <a:ext cx="0" cy="316177"/>
          </a:xfrm>
          <a:prstGeom prst="line">
            <a:avLst/>
          </a:prstGeom>
          <a:noFill/>
          <a:ln w="9525">
            <a:solidFill>
              <a:schemeClr val="tx1"/>
            </a:solidFill>
            <a:round/>
            <a:headEnd type="oval"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7889FB"/>
              </a:solidFill>
              <a:effectLst/>
              <a:uLnTx/>
              <a:uFillTx/>
              <a:latin typeface="IBM Plex Sans" panose="020B0503050000000000" pitchFamily="34" charset="77"/>
              <a:ea typeface="+mn-ea"/>
              <a:cs typeface="Arial"/>
            </a:endParaRPr>
          </a:p>
        </p:txBody>
      </p:sp>
      <p:sp>
        <p:nvSpPr>
          <p:cNvPr id="28" name="Text Box 26">
            <a:extLst>
              <a:ext uri="{FF2B5EF4-FFF2-40B4-BE49-F238E27FC236}">
                <a16:creationId xmlns:a16="http://schemas.microsoft.com/office/drawing/2014/main" id="{04855FEF-5C99-B94D-927D-267C2344C44E}"/>
              </a:ext>
            </a:extLst>
          </p:cNvPr>
          <p:cNvSpPr txBox="1">
            <a:spLocks noChangeArrowheads="1"/>
          </p:cNvSpPr>
          <p:nvPr/>
        </p:nvSpPr>
        <p:spPr bwMode="auto">
          <a:xfrm>
            <a:off x="10309597" y="5551841"/>
            <a:ext cx="742818" cy="2719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lr>
                <a:schemeClr val="tx1"/>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buClr>
                <a:schemeClr val="tx1"/>
              </a:buClr>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Clr>
                <a:schemeClr val="bg1"/>
              </a:buClr>
              <a:defRPr>
                <a:solidFill>
                  <a:schemeClr val="bg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363" rtl="0" eaLnBrk="1" fontAlgn="auto" latinLnBrk="0" hangingPunct="1">
              <a:lnSpc>
                <a:spcPct val="100000"/>
              </a:lnSpc>
              <a:spcBef>
                <a:spcPct val="50000"/>
              </a:spcBef>
              <a:spcAft>
                <a:spcPts val="0"/>
              </a:spcAft>
              <a:buClrTx/>
              <a:buSzTx/>
              <a:buFont typeface="Wingdings" panose="05000000000000000000" pitchFamily="2" charset="2"/>
              <a:buNone/>
              <a:tabLst/>
              <a:defRPr/>
            </a:pPr>
            <a:r>
              <a:rPr kumimoji="0" lang="en-GB" altLang="en-US" sz="1167" b="1" i="0" u="none" strike="noStrike" kern="1200" cap="none" spc="0" normalizeH="0" baseline="0" noProof="0" dirty="0">
                <a:ln>
                  <a:noFill/>
                </a:ln>
                <a:solidFill>
                  <a:srgbClr val="000099"/>
                </a:solidFill>
                <a:effectLst/>
                <a:uLnTx/>
                <a:uFillTx/>
                <a:latin typeface="IBM Plex Sans" panose="020B0503050000000000" pitchFamily="34" charset="77"/>
                <a:ea typeface="MS PGothic" panose="020B0600070205080204" pitchFamily="34" charset="-128"/>
                <a:cs typeface="Arial" panose="020B0604020202020204" pitchFamily="34" charset="0"/>
              </a:rPr>
              <a:t>2016</a:t>
            </a:r>
          </a:p>
        </p:txBody>
      </p:sp>
      <p:sp>
        <p:nvSpPr>
          <p:cNvPr id="29" name="Text Box 27">
            <a:extLst>
              <a:ext uri="{FF2B5EF4-FFF2-40B4-BE49-F238E27FC236}">
                <a16:creationId xmlns:a16="http://schemas.microsoft.com/office/drawing/2014/main" id="{CE3BCFCF-3E58-A841-8ECB-825A84BC0804}"/>
              </a:ext>
            </a:extLst>
          </p:cNvPr>
          <p:cNvSpPr txBox="1">
            <a:spLocks noChangeArrowheads="1"/>
          </p:cNvSpPr>
          <p:nvPr/>
        </p:nvSpPr>
        <p:spPr bwMode="auto">
          <a:xfrm>
            <a:off x="10337748" y="5765657"/>
            <a:ext cx="1676881" cy="761614"/>
          </a:xfrm>
          <a:prstGeom prst="rect">
            <a:avLst/>
          </a:prstGeom>
          <a:noFill/>
          <a:ln>
            <a:noFill/>
          </a:ln>
          <a:effectLst>
            <a:prstShdw prst="shdw17" dist="17961" dir="27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GB" altLang="en-US" sz="1167" b="1"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End to End Cheque operations,</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SOA Foundation, RDARR</a:t>
            </a:r>
          </a:p>
        </p:txBody>
      </p:sp>
      <p:sp>
        <p:nvSpPr>
          <p:cNvPr id="30" name="Text Box 28">
            <a:extLst>
              <a:ext uri="{FF2B5EF4-FFF2-40B4-BE49-F238E27FC236}">
                <a16:creationId xmlns:a16="http://schemas.microsoft.com/office/drawing/2014/main" id="{7D079A9F-8074-D745-81FA-136A782A1C25}"/>
              </a:ext>
            </a:extLst>
          </p:cNvPr>
          <p:cNvSpPr txBox="1">
            <a:spLocks noChangeArrowheads="1"/>
          </p:cNvSpPr>
          <p:nvPr/>
        </p:nvSpPr>
        <p:spPr bwMode="auto">
          <a:xfrm>
            <a:off x="1485057" y="4254461"/>
            <a:ext cx="1612636" cy="534458"/>
          </a:xfrm>
          <a:prstGeom prst="rect">
            <a:avLst/>
          </a:prstGeom>
          <a:noFill/>
          <a:ln>
            <a:noFill/>
          </a:ln>
          <a:effectLst>
            <a:prstShdw prst="shdw17" dist="17961" dir="27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Internet Banking LEAP CMS</a:t>
            </a:r>
          </a:p>
          <a:p>
            <a:pPr marL="0" marR="0" lvl="0" indent="0" algn="l" defTabSz="914363" rtl="0" eaLnBrk="1" fontAlgn="auto" latinLnBrk="0" hangingPunct="1">
              <a:lnSpc>
                <a:spcPct val="100000"/>
              </a:lnSpc>
              <a:spcBef>
                <a:spcPts val="0"/>
              </a:spcBef>
              <a:spcAft>
                <a:spcPts val="0"/>
              </a:spcAft>
              <a:buClrTx/>
              <a:buSzTx/>
              <a:buFontTx/>
              <a:buNone/>
              <a:tabLst/>
              <a:defRPr/>
            </a:pPr>
            <a:r>
              <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24/7 Activation </a:t>
            </a:r>
          </a:p>
        </p:txBody>
      </p:sp>
      <p:sp>
        <p:nvSpPr>
          <p:cNvPr id="31" name="Text Box 29">
            <a:extLst>
              <a:ext uri="{FF2B5EF4-FFF2-40B4-BE49-F238E27FC236}">
                <a16:creationId xmlns:a16="http://schemas.microsoft.com/office/drawing/2014/main" id="{A254CDAD-D5A3-CC43-8678-629F08E3E810}"/>
              </a:ext>
            </a:extLst>
          </p:cNvPr>
          <p:cNvSpPr txBox="1">
            <a:spLocks noChangeArrowheads="1"/>
          </p:cNvSpPr>
          <p:nvPr/>
        </p:nvSpPr>
        <p:spPr bwMode="auto">
          <a:xfrm>
            <a:off x="2760224" y="4463102"/>
            <a:ext cx="728368" cy="4515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lr>
                <a:schemeClr val="tx1"/>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buClr>
                <a:schemeClr val="tx1"/>
              </a:buClr>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Clr>
                <a:schemeClr val="bg1"/>
              </a:buClr>
              <a:defRPr>
                <a:solidFill>
                  <a:schemeClr val="bg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363" rtl="0" eaLnBrk="1" fontAlgn="auto" latinLnBrk="0" hangingPunct="1">
              <a:lnSpc>
                <a:spcPct val="100000"/>
              </a:lnSpc>
              <a:spcBef>
                <a:spcPct val="50000"/>
              </a:spcBef>
              <a:spcAft>
                <a:spcPts val="0"/>
              </a:spcAft>
              <a:buClrTx/>
              <a:buSzTx/>
              <a:buFont typeface="Wingdings" panose="05000000000000000000" pitchFamily="2" charset="2"/>
              <a:buNone/>
              <a:tabLst/>
              <a:defRPr/>
            </a:pPr>
            <a:r>
              <a:rPr kumimoji="0" lang="en-GB" altLang="en-US" sz="1167" b="1" i="0" u="none" strike="noStrike" kern="1200" cap="none" spc="0" normalizeH="0" baseline="0" noProof="0" dirty="0">
                <a:ln>
                  <a:noFill/>
                </a:ln>
                <a:solidFill>
                  <a:srgbClr val="000099"/>
                </a:solidFill>
                <a:effectLst/>
                <a:uLnTx/>
                <a:uFillTx/>
                <a:latin typeface="IBM Plex Sans" panose="020B0503050000000000" pitchFamily="34" charset="77"/>
                <a:ea typeface="MS PGothic" panose="020B0600070205080204" pitchFamily="34" charset="-128"/>
                <a:cs typeface="Arial" panose="020B0604020202020204" pitchFamily="34" charset="0"/>
              </a:rPr>
              <a:t>                2009</a:t>
            </a:r>
          </a:p>
        </p:txBody>
      </p:sp>
      <p:sp>
        <p:nvSpPr>
          <p:cNvPr id="32" name="Line 30">
            <a:extLst>
              <a:ext uri="{FF2B5EF4-FFF2-40B4-BE49-F238E27FC236}">
                <a16:creationId xmlns:a16="http://schemas.microsoft.com/office/drawing/2014/main" id="{87D09023-E404-3240-8EB3-0E7DDF74D22C}"/>
              </a:ext>
            </a:extLst>
          </p:cNvPr>
          <p:cNvSpPr>
            <a:spLocks noChangeShapeType="1"/>
          </p:cNvSpPr>
          <p:nvPr/>
        </p:nvSpPr>
        <p:spPr bwMode="auto">
          <a:xfrm flipH="1">
            <a:off x="3716822" y="4953799"/>
            <a:ext cx="769935" cy="377124"/>
          </a:xfrm>
          <a:prstGeom prst="line">
            <a:avLst/>
          </a:prstGeom>
          <a:noFill/>
          <a:ln w="9525">
            <a:solidFill>
              <a:schemeClr val="tx1"/>
            </a:solidFill>
            <a:round/>
            <a:headEnd type="oval"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7889FB"/>
              </a:solidFill>
              <a:effectLst/>
              <a:uLnTx/>
              <a:uFillTx/>
              <a:latin typeface="IBM Plex Sans" panose="020B0503050000000000" pitchFamily="34" charset="77"/>
              <a:ea typeface="+mn-ea"/>
              <a:cs typeface="Arial"/>
            </a:endParaRPr>
          </a:p>
        </p:txBody>
      </p:sp>
      <p:sp>
        <p:nvSpPr>
          <p:cNvPr id="33" name="Line 31">
            <a:extLst>
              <a:ext uri="{FF2B5EF4-FFF2-40B4-BE49-F238E27FC236}">
                <a16:creationId xmlns:a16="http://schemas.microsoft.com/office/drawing/2014/main" id="{758BC65E-3CD5-9F4D-BEC6-1C5C00C5E357}"/>
              </a:ext>
            </a:extLst>
          </p:cNvPr>
          <p:cNvSpPr>
            <a:spLocks noChangeShapeType="1"/>
          </p:cNvSpPr>
          <p:nvPr/>
        </p:nvSpPr>
        <p:spPr bwMode="auto">
          <a:xfrm flipH="1" flipV="1">
            <a:off x="2971355" y="4494579"/>
            <a:ext cx="853281" cy="0"/>
          </a:xfrm>
          <a:prstGeom prst="line">
            <a:avLst/>
          </a:prstGeom>
          <a:noFill/>
          <a:ln w="9525">
            <a:solidFill>
              <a:schemeClr val="tx1"/>
            </a:solidFill>
            <a:round/>
            <a:headEnd type="oval"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7889FB"/>
              </a:solidFill>
              <a:effectLst/>
              <a:uLnTx/>
              <a:uFillTx/>
              <a:latin typeface="IBM Plex Sans" panose="020B0503050000000000" pitchFamily="34" charset="77"/>
              <a:ea typeface="+mn-ea"/>
              <a:cs typeface="Arial"/>
            </a:endParaRPr>
          </a:p>
        </p:txBody>
      </p:sp>
      <p:sp>
        <p:nvSpPr>
          <p:cNvPr id="34" name="Text Box 35">
            <a:extLst>
              <a:ext uri="{FF2B5EF4-FFF2-40B4-BE49-F238E27FC236}">
                <a16:creationId xmlns:a16="http://schemas.microsoft.com/office/drawing/2014/main" id="{8D6233A9-2BA3-E447-B614-4C3DA1A983D2}"/>
              </a:ext>
            </a:extLst>
          </p:cNvPr>
          <p:cNvSpPr txBox="1">
            <a:spLocks noChangeArrowheads="1"/>
          </p:cNvSpPr>
          <p:nvPr/>
        </p:nvSpPr>
        <p:spPr bwMode="auto">
          <a:xfrm>
            <a:off x="6723544" y="2552918"/>
            <a:ext cx="1156263" cy="2719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lr>
                <a:schemeClr val="tx1"/>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buClr>
                <a:schemeClr val="tx1"/>
              </a:buClr>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Clr>
                <a:schemeClr val="bg1"/>
              </a:buClr>
              <a:defRPr>
                <a:solidFill>
                  <a:schemeClr val="bg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363" rtl="0" eaLnBrk="1" fontAlgn="auto" latinLnBrk="0" hangingPunct="1">
              <a:lnSpc>
                <a:spcPct val="100000"/>
              </a:lnSpc>
              <a:spcBef>
                <a:spcPct val="50000"/>
              </a:spcBef>
              <a:spcAft>
                <a:spcPts val="0"/>
              </a:spcAft>
              <a:buClrTx/>
              <a:buSzTx/>
              <a:buFont typeface="Wingdings" panose="05000000000000000000" pitchFamily="2" charset="2"/>
              <a:buNone/>
              <a:tabLst/>
              <a:defRPr/>
            </a:pPr>
            <a:r>
              <a:rPr kumimoji="0" lang="en-GB" altLang="en-US" sz="1167" b="1" i="0" u="none" strike="noStrike" kern="1200" cap="none" spc="0" normalizeH="0" baseline="0" noProof="0" dirty="0">
                <a:ln>
                  <a:noFill/>
                </a:ln>
                <a:solidFill>
                  <a:srgbClr val="000099"/>
                </a:solidFill>
                <a:effectLst/>
                <a:uLnTx/>
                <a:uFillTx/>
                <a:latin typeface="IBM Plex Sans" panose="020B0503050000000000" pitchFamily="34" charset="77"/>
                <a:ea typeface="MS PGothic" panose="020B0600070205080204" pitchFamily="34" charset="-128"/>
                <a:cs typeface="Arial" panose="020B0604020202020204" pitchFamily="34" charset="0"/>
              </a:rPr>
              <a:t>2007, 2008</a:t>
            </a:r>
          </a:p>
        </p:txBody>
      </p:sp>
      <p:sp>
        <p:nvSpPr>
          <p:cNvPr id="35" name="Text Box 36">
            <a:extLst>
              <a:ext uri="{FF2B5EF4-FFF2-40B4-BE49-F238E27FC236}">
                <a16:creationId xmlns:a16="http://schemas.microsoft.com/office/drawing/2014/main" id="{2CDEDD08-09F2-1349-9F25-DE7DE5AF8722}"/>
              </a:ext>
            </a:extLst>
          </p:cNvPr>
          <p:cNvSpPr txBox="1">
            <a:spLocks noChangeArrowheads="1"/>
          </p:cNvSpPr>
          <p:nvPr/>
        </p:nvSpPr>
        <p:spPr bwMode="auto">
          <a:xfrm>
            <a:off x="6879700" y="2124009"/>
            <a:ext cx="1975115" cy="534458"/>
          </a:xfrm>
          <a:prstGeom prst="rect">
            <a:avLst/>
          </a:prstGeom>
          <a:noFill/>
          <a:ln>
            <a:noFill/>
          </a:ln>
          <a:effectLst>
            <a:prstShdw prst="shdw17" dist="17961" dir="27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Internet Banking LEAP Retail </a:t>
            </a:r>
          </a:p>
        </p:txBody>
      </p:sp>
      <p:sp>
        <p:nvSpPr>
          <p:cNvPr id="36" name="Line 37">
            <a:extLst>
              <a:ext uri="{FF2B5EF4-FFF2-40B4-BE49-F238E27FC236}">
                <a16:creationId xmlns:a16="http://schemas.microsoft.com/office/drawing/2014/main" id="{7BA102F6-D759-704F-992E-746955CEC6CC}"/>
              </a:ext>
            </a:extLst>
          </p:cNvPr>
          <p:cNvSpPr>
            <a:spLocks noChangeShapeType="1"/>
          </p:cNvSpPr>
          <p:nvPr/>
        </p:nvSpPr>
        <p:spPr bwMode="auto">
          <a:xfrm flipV="1">
            <a:off x="6473801" y="2365783"/>
            <a:ext cx="404443" cy="257959"/>
          </a:xfrm>
          <a:prstGeom prst="line">
            <a:avLst/>
          </a:prstGeom>
          <a:noFill/>
          <a:ln w="9525">
            <a:solidFill>
              <a:schemeClr val="tx1"/>
            </a:solidFill>
            <a:round/>
            <a:headEnd type="oval"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7889FB"/>
              </a:solidFill>
              <a:effectLst/>
              <a:uLnTx/>
              <a:uFillTx/>
              <a:latin typeface="IBM Plex Sans" panose="020B0503050000000000" pitchFamily="34" charset="77"/>
              <a:ea typeface="+mn-ea"/>
              <a:cs typeface="Arial"/>
            </a:endParaRPr>
          </a:p>
        </p:txBody>
      </p:sp>
      <p:sp>
        <p:nvSpPr>
          <p:cNvPr id="37" name="Text Box 40">
            <a:extLst>
              <a:ext uri="{FF2B5EF4-FFF2-40B4-BE49-F238E27FC236}">
                <a16:creationId xmlns:a16="http://schemas.microsoft.com/office/drawing/2014/main" id="{83FBF6BC-3FD5-8049-9FDE-FA1365655735}"/>
              </a:ext>
            </a:extLst>
          </p:cNvPr>
          <p:cNvSpPr txBox="1">
            <a:spLocks noChangeArrowheads="1"/>
          </p:cNvSpPr>
          <p:nvPr/>
        </p:nvSpPr>
        <p:spPr bwMode="auto">
          <a:xfrm>
            <a:off x="5715000" y="5867400"/>
            <a:ext cx="1484313" cy="621771"/>
          </a:xfrm>
          <a:prstGeom prst="rect">
            <a:avLst/>
          </a:prstGeom>
          <a:noFill/>
          <a:ln>
            <a:noFill/>
          </a:ln>
          <a:effectLst>
            <a:prstShdw prst="shdw17" dist="17961" dir="27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LPAR Split &amp; FDIC</a:t>
            </a:r>
          </a:p>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Debit card Fraud Monitoring (PRM) </a:t>
            </a:r>
          </a:p>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 </a:t>
            </a:r>
            <a:endParaRPr kumimoji="0" lang="en-US"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endParaRPr>
          </a:p>
        </p:txBody>
      </p:sp>
      <p:sp>
        <p:nvSpPr>
          <p:cNvPr id="38" name="Text Box 41">
            <a:extLst>
              <a:ext uri="{FF2B5EF4-FFF2-40B4-BE49-F238E27FC236}">
                <a16:creationId xmlns:a16="http://schemas.microsoft.com/office/drawing/2014/main" id="{2CEB3E28-CB3E-E046-ACEC-79CEC48ABA20}"/>
              </a:ext>
            </a:extLst>
          </p:cNvPr>
          <p:cNvSpPr txBox="1">
            <a:spLocks noChangeArrowheads="1"/>
          </p:cNvSpPr>
          <p:nvPr/>
        </p:nvSpPr>
        <p:spPr bwMode="auto">
          <a:xfrm>
            <a:off x="6543768" y="5608608"/>
            <a:ext cx="694241" cy="2719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lr>
                <a:schemeClr val="tx1"/>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buClr>
                <a:schemeClr val="tx1"/>
              </a:buClr>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Clr>
                <a:schemeClr val="bg1"/>
              </a:buClr>
              <a:defRPr>
                <a:solidFill>
                  <a:schemeClr val="bg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363" rtl="0" eaLnBrk="1" fontAlgn="auto" latinLnBrk="0" hangingPunct="1">
              <a:lnSpc>
                <a:spcPct val="100000"/>
              </a:lnSpc>
              <a:spcBef>
                <a:spcPct val="50000"/>
              </a:spcBef>
              <a:spcAft>
                <a:spcPts val="0"/>
              </a:spcAft>
              <a:buClrTx/>
              <a:buSzTx/>
              <a:buFont typeface="Wingdings" panose="05000000000000000000" pitchFamily="2" charset="2"/>
              <a:buNone/>
              <a:tabLst/>
              <a:defRPr/>
            </a:pPr>
            <a:r>
              <a:rPr kumimoji="0" lang="en-GB" altLang="en-US" sz="1167" b="1" i="0" u="none" strike="noStrike" kern="1200" cap="none" spc="0" normalizeH="0" baseline="0" noProof="0" dirty="0">
                <a:ln>
                  <a:noFill/>
                </a:ln>
                <a:solidFill>
                  <a:srgbClr val="000099"/>
                </a:solidFill>
                <a:effectLst/>
                <a:uLnTx/>
                <a:uFillTx/>
                <a:latin typeface="IBM Plex Sans" panose="020B0503050000000000" pitchFamily="34" charset="77"/>
                <a:ea typeface="MS PGothic" panose="020B0600070205080204" pitchFamily="34" charset="-128"/>
                <a:cs typeface="Arial" panose="020B0604020202020204" pitchFamily="34" charset="0"/>
              </a:rPr>
              <a:t>2012</a:t>
            </a:r>
          </a:p>
        </p:txBody>
      </p:sp>
      <p:sp>
        <p:nvSpPr>
          <p:cNvPr id="39" name="Line 42">
            <a:extLst>
              <a:ext uri="{FF2B5EF4-FFF2-40B4-BE49-F238E27FC236}">
                <a16:creationId xmlns:a16="http://schemas.microsoft.com/office/drawing/2014/main" id="{1FBC5E32-BF6B-D443-8B47-463EBEE09CD8}"/>
              </a:ext>
            </a:extLst>
          </p:cNvPr>
          <p:cNvSpPr>
            <a:spLocks noChangeShapeType="1"/>
          </p:cNvSpPr>
          <p:nvPr/>
        </p:nvSpPr>
        <p:spPr bwMode="auto">
          <a:xfrm flipH="1">
            <a:off x="6865433" y="5434069"/>
            <a:ext cx="0" cy="145521"/>
          </a:xfrm>
          <a:prstGeom prst="line">
            <a:avLst/>
          </a:prstGeom>
          <a:noFill/>
          <a:ln w="9525">
            <a:solidFill>
              <a:schemeClr val="tx1"/>
            </a:solidFill>
            <a:round/>
            <a:headEnd type="oval"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7889FB"/>
              </a:solidFill>
              <a:effectLst/>
              <a:uLnTx/>
              <a:uFillTx/>
              <a:latin typeface="IBM Plex Sans" panose="020B0503050000000000" pitchFamily="34" charset="77"/>
              <a:ea typeface="+mn-ea"/>
              <a:cs typeface="Arial"/>
            </a:endParaRPr>
          </a:p>
        </p:txBody>
      </p:sp>
      <p:sp>
        <p:nvSpPr>
          <p:cNvPr id="40" name="Line 44">
            <a:extLst>
              <a:ext uri="{FF2B5EF4-FFF2-40B4-BE49-F238E27FC236}">
                <a16:creationId xmlns:a16="http://schemas.microsoft.com/office/drawing/2014/main" id="{B4F7C915-325B-B240-A1C1-89B044D0BC24}"/>
              </a:ext>
            </a:extLst>
          </p:cNvPr>
          <p:cNvSpPr>
            <a:spLocks noChangeShapeType="1"/>
          </p:cNvSpPr>
          <p:nvPr/>
        </p:nvSpPr>
        <p:spPr bwMode="auto">
          <a:xfrm flipV="1">
            <a:off x="2532359" y="2289385"/>
            <a:ext cx="8321" cy="364614"/>
          </a:xfrm>
          <a:prstGeom prst="line">
            <a:avLst/>
          </a:prstGeom>
          <a:noFill/>
          <a:ln w="9525">
            <a:solidFill>
              <a:schemeClr val="tx1"/>
            </a:solidFill>
            <a:round/>
            <a:headEnd type="oval"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7889FB"/>
              </a:solidFill>
              <a:effectLst/>
              <a:uLnTx/>
              <a:uFillTx/>
              <a:latin typeface="IBM Plex Sans" panose="020B0503050000000000" pitchFamily="34" charset="77"/>
              <a:ea typeface="+mn-ea"/>
              <a:cs typeface="Arial"/>
            </a:endParaRPr>
          </a:p>
        </p:txBody>
      </p:sp>
      <p:sp>
        <p:nvSpPr>
          <p:cNvPr id="41" name="Text Box 45">
            <a:extLst>
              <a:ext uri="{FF2B5EF4-FFF2-40B4-BE49-F238E27FC236}">
                <a16:creationId xmlns:a16="http://schemas.microsoft.com/office/drawing/2014/main" id="{390FC430-429D-BC49-9C71-A021FBFF47BB}"/>
              </a:ext>
            </a:extLst>
          </p:cNvPr>
          <p:cNvSpPr txBox="1">
            <a:spLocks noChangeArrowheads="1"/>
          </p:cNvSpPr>
          <p:nvPr/>
        </p:nvSpPr>
        <p:spPr bwMode="auto">
          <a:xfrm>
            <a:off x="1589040" y="1778739"/>
            <a:ext cx="1567930" cy="534458"/>
          </a:xfrm>
          <a:prstGeom prst="rect">
            <a:avLst/>
          </a:prstGeom>
          <a:noFill/>
          <a:ln>
            <a:noFill/>
          </a:ln>
          <a:effectLst>
            <a:prstShdw prst="shdw17" dist="17961" dir="27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IBP development for branch front end integration</a:t>
            </a:r>
          </a:p>
        </p:txBody>
      </p:sp>
      <p:sp>
        <p:nvSpPr>
          <p:cNvPr id="42" name="Text Box 47">
            <a:extLst>
              <a:ext uri="{FF2B5EF4-FFF2-40B4-BE49-F238E27FC236}">
                <a16:creationId xmlns:a16="http://schemas.microsoft.com/office/drawing/2014/main" id="{1C93D055-5AF7-6D4E-9D7C-4B28A13C4CCE}"/>
              </a:ext>
            </a:extLst>
          </p:cNvPr>
          <p:cNvSpPr txBox="1">
            <a:spLocks noChangeArrowheads="1"/>
          </p:cNvSpPr>
          <p:nvPr/>
        </p:nvSpPr>
        <p:spPr bwMode="auto">
          <a:xfrm>
            <a:off x="1435900" y="2423971"/>
            <a:ext cx="1196743" cy="2719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lr>
                <a:schemeClr val="tx1"/>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buClr>
                <a:schemeClr val="tx1"/>
              </a:buClr>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Clr>
                <a:schemeClr val="bg1"/>
              </a:buClr>
              <a:defRPr>
                <a:solidFill>
                  <a:schemeClr val="bg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363" rtl="0" eaLnBrk="1" fontAlgn="auto" latinLnBrk="0" hangingPunct="1">
              <a:lnSpc>
                <a:spcPct val="100000"/>
              </a:lnSpc>
              <a:spcBef>
                <a:spcPct val="50000"/>
              </a:spcBef>
              <a:spcAft>
                <a:spcPts val="0"/>
              </a:spcAft>
              <a:buClrTx/>
              <a:buSzTx/>
              <a:buFont typeface="Wingdings" panose="05000000000000000000" pitchFamily="2" charset="2"/>
              <a:buNone/>
              <a:tabLst/>
              <a:defRPr/>
            </a:pPr>
            <a:r>
              <a:rPr kumimoji="0" lang="en-GB" altLang="en-US" sz="1167" b="1" i="0" u="none" strike="noStrike" kern="1200" cap="none" spc="0" normalizeH="0" baseline="0" noProof="0" dirty="0">
                <a:ln>
                  <a:noFill/>
                </a:ln>
                <a:solidFill>
                  <a:srgbClr val="000099"/>
                </a:solidFill>
                <a:effectLst/>
                <a:uLnTx/>
                <a:uFillTx/>
                <a:latin typeface="IBM Plex Sans" panose="020B0503050000000000" pitchFamily="34" charset="77"/>
                <a:ea typeface="MS PGothic" panose="020B0600070205080204" pitchFamily="34" charset="-128"/>
                <a:cs typeface="Arial" panose="020B0604020202020204" pitchFamily="34" charset="0"/>
              </a:rPr>
              <a:t>    2000, 2002</a:t>
            </a:r>
          </a:p>
        </p:txBody>
      </p:sp>
      <p:sp>
        <p:nvSpPr>
          <p:cNvPr id="43" name="Line 7">
            <a:extLst>
              <a:ext uri="{FF2B5EF4-FFF2-40B4-BE49-F238E27FC236}">
                <a16:creationId xmlns:a16="http://schemas.microsoft.com/office/drawing/2014/main" id="{210414CF-236E-4D42-B93F-403F91688C3F}"/>
              </a:ext>
            </a:extLst>
          </p:cNvPr>
          <p:cNvSpPr>
            <a:spLocks noChangeShapeType="1"/>
          </p:cNvSpPr>
          <p:nvPr/>
        </p:nvSpPr>
        <p:spPr bwMode="auto">
          <a:xfrm flipV="1">
            <a:off x="3488591" y="2150649"/>
            <a:ext cx="247386" cy="447146"/>
          </a:xfrm>
          <a:prstGeom prst="line">
            <a:avLst/>
          </a:prstGeom>
          <a:noFill/>
          <a:ln w="9525">
            <a:solidFill>
              <a:schemeClr val="tx1"/>
            </a:solidFill>
            <a:round/>
            <a:headEnd type="oval"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7889FB"/>
              </a:solidFill>
              <a:effectLst/>
              <a:uLnTx/>
              <a:uFillTx/>
              <a:latin typeface="IBM Plex Sans" panose="020B0503050000000000" pitchFamily="34" charset="77"/>
              <a:ea typeface="+mn-ea"/>
              <a:cs typeface="Arial"/>
            </a:endParaRPr>
          </a:p>
        </p:txBody>
      </p:sp>
      <p:sp>
        <p:nvSpPr>
          <p:cNvPr id="44" name="Line 42">
            <a:extLst>
              <a:ext uri="{FF2B5EF4-FFF2-40B4-BE49-F238E27FC236}">
                <a16:creationId xmlns:a16="http://schemas.microsoft.com/office/drawing/2014/main" id="{F4A2CF8A-79F1-214D-A06D-93E5AB591285}"/>
              </a:ext>
            </a:extLst>
          </p:cNvPr>
          <p:cNvSpPr>
            <a:spLocks noChangeShapeType="1"/>
          </p:cNvSpPr>
          <p:nvPr/>
        </p:nvSpPr>
        <p:spPr bwMode="auto">
          <a:xfrm flipH="1">
            <a:off x="8227059" y="5527996"/>
            <a:ext cx="4053" cy="266039"/>
          </a:xfrm>
          <a:prstGeom prst="line">
            <a:avLst/>
          </a:prstGeom>
          <a:noFill/>
          <a:ln w="9525">
            <a:solidFill>
              <a:schemeClr val="tx1"/>
            </a:solidFill>
            <a:round/>
            <a:headEnd type="oval"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7889FB"/>
              </a:solidFill>
              <a:effectLst/>
              <a:uLnTx/>
              <a:uFillTx/>
              <a:latin typeface="IBM Plex Sans" panose="020B0503050000000000" pitchFamily="34" charset="77"/>
              <a:ea typeface="+mn-ea"/>
              <a:cs typeface="Arial"/>
            </a:endParaRPr>
          </a:p>
        </p:txBody>
      </p:sp>
      <p:sp>
        <p:nvSpPr>
          <p:cNvPr id="45" name="Text Box 41">
            <a:extLst>
              <a:ext uri="{FF2B5EF4-FFF2-40B4-BE49-F238E27FC236}">
                <a16:creationId xmlns:a16="http://schemas.microsoft.com/office/drawing/2014/main" id="{E63E74C7-CE1C-934A-B469-241B8CF37288}"/>
              </a:ext>
            </a:extLst>
          </p:cNvPr>
          <p:cNvSpPr txBox="1">
            <a:spLocks noChangeArrowheads="1"/>
          </p:cNvSpPr>
          <p:nvPr/>
        </p:nvSpPr>
        <p:spPr bwMode="auto">
          <a:xfrm>
            <a:off x="8248115" y="5592513"/>
            <a:ext cx="767246" cy="2719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lr>
                <a:schemeClr val="tx1"/>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buClr>
                <a:schemeClr val="tx1"/>
              </a:buClr>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Clr>
                <a:schemeClr val="bg1"/>
              </a:buClr>
              <a:defRPr>
                <a:solidFill>
                  <a:schemeClr val="bg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363" rtl="0" eaLnBrk="1" fontAlgn="auto" latinLnBrk="0" hangingPunct="1">
              <a:lnSpc>
                <a:spcPct val="100000"/>
              </a:lnSpc>
              <a:spcBef>
                <a:spcPct val="50000"/>
              </a:spcBef>
              <a:spcAft>
                <a:spcPts val="0"/>
              </a:spcAft>
              <a:buClrTx/>
              <a:buSzTx/>
              <a:buFont typeface="Wingdings" panose="05000000000000000000" pitchFamily="2" charset="2"/>
              <a:buNone/>
              <a:tabLst/>
              <a:defRPr/>
            </a:pPr>
            <a:r>
              <a:rPr kumimoji="0" lang="en-GB" altLang="en-US" sz="1167" b="1" i="0" u="none" strike="noStrike" kern="1200" cap="none" spc="0" normalizeH="0" baseline="0" noProof="0" dirty="0">
                <a:ln>
                  <a:noFill/>
                </a:ln>
                <a:solidFill>
                  <a:srgbClr val="000099"/>
                </a:solidFill>
                <a:effectLst/>
                <a:uLnTx/>
                <a:uFillTx/>
                <a:latin typeface="IBM Plex Sans" panose="020B0503050000000000" pitchFamily="34" charset="77"/>
                <a:ea typeface="MS PGothic" panose="020B0600070205080204" pitchFamily="34" charset="-128"/>
                <a:cs typeface="Arial" panose="020B0604020202020204" pitchFamily="34" charset="0"/>
              </a:rPr>
              <a:t>2014</a:t>
            </a:r>
          </a:p>
        </p:txBody>
      </p:sp>
      <p:sp>
        <p:nvSpPr>
          <p:cNvPr id="46" name="Text Box 40">
            <a:extLst>
              <a:ext uri="{FF2B5EF4-FFF2-40B4-BE49-F238E27FC236}">
                <a16:creationId xmlns:a16="http://schemas.microsoft.com/office/drawing/2014/main" id="{6DD96455-41D5-2345-9657-EBF9931C595F}"/>
              </a:ext>
            </a:extLst>
          </p:cNvPr>
          <p:cNvSpPr txBox="1">
            <a:spLocks noChangeArrowheads="1"/>
          </p:cNvSpPr>
          <p:nvPr/>
        </p:nvSpPr>
        <p:spPr bwMode="auto">
          <a:xfrm>
            <a:off x="8749944" y="5774058"/>
            <a:ext cx="1484313" cy="621771"/>
          </a:xfrm>
          <a:prstGeom prst="rect">
            <a:avLst/>
          </a:prstGeom>
          <a:noFill/>
          <a:ln>
            <a:noFill/>
          </a:ln>
          <a:effectLst>
            <a:prstShdw prst="shdw17" dist="17961" dir="27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endParaRPr>
          </a:p>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 </a:t>
            </a:r>
            <a:endParaRPr kumimoji="0" lang="en-US"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endParaRPr>
          </a:p>
        </p:txBody>
      </p:sp>
      <p:sp>
        <p:nvSpPr>
          <p:cNvPr id="47" name="Text Box 40">
            <a:extLst>
              <a:ext uri="{FF2B5EF4-FFF2-40B4-BE49-F238E27FC236}">
                <a16:creationId xmlns:a16="http://schemas.microsoft.com/office/drawing/2014/main" id="{9F1B438F-A778-E64A-9449-72619BC5EF74}"/>
              </a:ext>
            </a:extLst>
          </p:cNvPr>
          <p:cNvSpPr txBox="1">
            <a:spLocks noChangeArrowheads="1"/>
          </p:cNvSpPr>
          <p:nvPr/>
        </p:nvSpPr>
        <p:spPr bwMode="auto">
          <a:xfrm>
            <a:off x="7162432" y="5815316"/>
            <a:ext cx="1749527" cy="846667"/>
          </a:xfrm>
          <a:prstGeom prst="rect">
            <a:avLst/>
          </a:prstGeom>
          <a:noFill/>
          <a:ln>
            <a:noFill/>
          </a:ln>
          <a:effectLst>
            <a:prstShdw prst="shdw17" dist="17961" dir="27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QAT Environment Support,  Optimized release implementation process, FATCA, EC Split</a:t>
            </a:r>
          </a:p>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 </a:t>
            </a:r>
            <a:endParaRPr kumimoji="0" lang="en-US"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endParaRPr>
          </a:p>
        </p:txBody>
      </p:sp>
      <p:sp>
        <p:nvSpPr>
          <p:cNvPr id="48" name="Text Box 41">
            <a:extLst>
              <a:ext uri="{FF2B5EF4-FFF2-40B4-BE49-F238E27FC236}">
                <a16:creationId xmlns:a16="http://schemas.microsoft.com/office/drawing/2014/main" id="{EBB4231E-B6BF-954C-8616-9145A596D270}"/>
              </a:ext>
            </a:extLst>
          </p:cNvPr>
          <p:cNvSpPr txBox="1">
            <a:spLocks noChangeArrowheads="1"/>
          </p:cNvSpPr>
          <p:nvPr/>
        </p:nvSpPr>
        <p:spPr bwMode="auto">
          <a:xfrm>
            <a:off x="9279472" y="5663078"/>
            <a:ext cx="879433" cy="2719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lr>
                <a:schemeClr val="tx1"/>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buClr>
                <a:schemeClr val="tx1"/>
              </a:buClr>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Clr>
                <a:schemeClr val="bg1"/>
              </a:buClr>
              <a:defRPr>
                <a:solidFill>
                  <a:schemeClr val="bg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363" rtl="0" eaLnBrk="1" fontAlgn="auto" latinLnBrk="0" hangingPunct="1">
              <a:lnSpc>
                <a:spcPct val="100000"/>
              </a:lnSpc>
              <a:spcBef>
                <a:spcPct val="50000"/>
              </a:spcBef>
              <a:spcAft>
                <a:spcPts val="0"/>
              </a:spcAft>
              <a:buClrTx/>
              <a:buSzTx/>
              <a:buFont typeface="Wingdings" panose="05000000000000000000" pitchFamily="2" charset="2"/>
              <a:buNone/>
              <a:tabLst/>
              <a:defRPr/>
            </a:pPr>
            <a:r>
              <a:rPr kumimoji="0" lang="en-GB" altLang="en-US" sz="1167" b="1" i="0" u="none" strike="noStrike" kern="1200" cap="none" spc="0" normalizeH="0" baseline="0" noProof="0" dirty="0">
                <a:ln>
                  <a:noFill/>
                </a:ln>
                <a:solidFill>
                  <a:srgbClr val="000099"/>
                </a:solidFill>
                <a:effectLst/>
                <a:uLnTx/>
                <a:uFillTx/>
                <a:latin typeface="IBM Plex Sans" panose="020B0503050000000000" pitchFamily="34" charset="77"/>
                <a:ea typeface="MS PGothic" panose="020B0600070205080204" pitchFamily="34" charset="-128"/>
                <a:cs typeface="Arial" panose="020B0604020202020204" pitchFamily="34" charset="0"/>
              </a:rPr>
              <a:t>2015</a:t>
            </a:r>
          </a:p>
        </p:txBody>
      </p:sp>
      <p:sp>
        <p:nvSpPr>
          <p:cNvPr id="49" name="Text Box 40">
            <a:extLst>
              <a:ext uri="{FF2B5EF4-FFF2-40B4-BE49-F238E27FC236}">
                <a16:creationId xmlns:a16="http://schemas.microsoft.com/office/drawing/2014/main" id="{1376A776-6178-FD49-A707-81DF8F94AE9E}"/>
              </a:ext>
            </a:extLst>
          </p:cNvPr>
          <p:cNvSpPr txBox="1">
            <a:spLocks noChangeArrowheads="1"/>
          </p:cNvSpPr>
          <p:nvPr/>
        </p:nvSpPr>
        <p:spPr bwMode="auto">
          <a:xfrm>
            <a:off x="8875079" y="5905500"/>
            <a:ext cx="1367748" cy="621771"/>
          </a:xfrm>
          <a:prstGeom prst="rect">
            <a:avLst/>
          </a:prstGeom>
          <a:noFill/>
          <a:ln>
            <a:noFill/>
          </a:ln>
          <a:effectLst>
            <a:prstShdw prst="shdw17" dist="17961" dir="27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New application Support.</a:t>
            </a:r>
          </a:p>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IPS, POSH, GCS, IST</a:t>
            </a:r>
          </a:p>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 </a:t>
            </a:r>
            <a:endParaRPr kumimoji="0" lang="en-US"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endParaRPr>
          </a:p>
        </p:txBody>
      </p:sp>
      <p:sp>
        <p:nvSpPr>
          <p:cNvPr id="50" name="Line 42">
            <a:extLst>
              <a:ext uri="{FF2B5EF4-FFF2-40B4-BE49-F238E27FC236}">
                <a16:creationId xmlns:a16="http://schemas.microsoft.com/office/drawing/2014/main" id="{5C7F6F0D-FB8C-5E48-8FC0-F004892BFAC5}"/>
              </a:ext>
            </a:extLst>
          </p:cNvPr>
          <p:cNvSpPr>
            <a:spLocks noChangeShapeType="1"/>
          </p:cNvSpPr>
          <p:nvPr/>
        </p:nvSpPr>
        <p:spPr bwMode="auto">
          <a:xfrm>
            <a:off x="10254243" y="5328372"/>
            <a:ext cx="2718" cy="354648"/>
          </a:xfrm>
          <a:prstGeom prst="line">
            <a:avLst/>
          </a:prstGeom>
          <a:noFill/>
          <a:ln w="9525">
            <a:solidFill>
              <a:schemeClr val="tx1"/>
            </a:solidFill>
            <a:round/>
            <a:headEnd type="oval"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7889FB"/>
              </a:solidFill>
              <a:effectLst/>
              <a:uLnTx/>
              <a:uFillTx/>
              <a:latin typeface="IBM Plex Sans" panose="020B0503050000000000" pitchFamily="34" charset="77"/>
              <a:ea typeface="+mn-ea"/>
              <a:cs typeface="Arial"/>
            </a:endParaRPr>
          </a:p>
        </p:txBody>
      </p:sp>
      <p:sp>
        <p:nvSpPr>
          <p:cNvPr id="51" name="Text Box 41">
            <a:extLst>
              <a:ext uri="{FF2B5EF4-FFF2-40B4-BE49-F238E27FC236}">
                <a16:creationId xmlns:a16="http://schemas.microsoft.com/office/drawing/2014/main" id="{742BF2E7-5424-4541-AB8A-9867EBB18946}"/>
              </a:ext>
            </a:extLst>
          </p:cNvPr>
          <p:cNvSpPr txBox="1">
            <a:spLocks noChangeArrowheads="1"/>
          </p:cNvSpPr>
          <p:nvPr/>
        </p:nvSpPr>
        <p:spPr bwMode="auto">
          <a:xfrm>
            <a:off x="9886676" y="3978782"/>
            <a:ext cx="879433" cy="2719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lr>
                <a:schemeClr val="tx1"/>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buClr>
                <a:schemeClr val="tx1"/>
              </a:buClr>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Clr>
                <a:schemeClr val="bg1"/>
              </a:buClr>
              <a:defRPr>
                <a:solidFill>
                  <a:schemeClr val="bg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363" rtl="0" eaLnBrk="1" fontAlgn="auto" latinLnBrk="0" hangingPunct="1">
              <a:lnSpc>
                <a:spcPct val="100000"/>
              </a:lnSpc>
              <a:spcBef>
                <a:spcPct val="50000"/>
              </a:spcBef>
              <a:spcAft>
                <a:spcPts val="0"/>
              </a:spcAft>
              <a:buClrTx/>
              <a:buSzTx/>
              <a:buFont typeface="Wingdings" panose="05000000000000000000" pitchFamily="2" charset="2"/>
              <a:buNone/>
              <a:tabLst/>
              <a:defRPr/>
            </a:pPr>
            <a:r>
              <a:rPr kumimoji="0" lang="en-GB" altLang="en-US" sz="1167" b="1" i="0" u="none" strike="noStrike" kern="1200" cap="none" spc="0" normalizeH="0" baseline="0" noProof="0" dirty="0">
                <a:ln>
                  <a:noFill/>
                </a:ln>
                <a:solidFill>
                  <a:srgbClr val="000099"/>
                </a:solidFill>
                <a:effectLst/>
                <a:uLnTx/>
                <a:uFillTx/>
                <a:latin typeface="IBM Plex Sans" panose="020B0503050000000000" pitchFamily="34" charset="77"/>
                <a:ea typeface="MS PGothic" panose="020B0600070205080204" pitchFamily="34" charset="-128"/>
                <a:cs typeface="Arial" panose="020B0604020202020204" pitchFamily="34" charset="0"/>
              </a:rPr>
              <a:t>2017</a:t>
            </a:r>
          </a:p>
        </p:txBody>
      </p:sp>
      <p:sp>
        <p:nvSpPr>
          <p:cNvPr id="52" name="Text Box 40">
            <a:extLst>
              <a:ext uri="{FF2B5EF4-FFF2-40B4-BE49-F238E27FC236}">
                <a16:creationId xmlns:a16="http://schemas.microsoft.com/office/drawing/2014/main" id="{B7F80196-4EB9-F643-A7D0-344F986EC051}"/>
              </a:ext>
            </a:extLst>
          </p:cNvPr>
          <p:cNvSpPr txBox="1">
            <a:spLocks noChangeArrowheads="1"/>
          </p:cNvSpPr>
          <p:nvPr/>
        </p:nvSpPr>
        <p:spPr bwMode="auto">
          <a:xfrm>
            <a:off x="9406984" y="3215349"/>
            <a:ext cx="1553352" cy="769003"/>
          </a:xfrm>
          <a:prstGeom prst="rect">
            <a:avLst/>
          </a:prstGeom>
          <a:noFill/>
          <a:ln>
            <a:noFill/>
          </a:ln>
          <a:effectLst>
            <a:prstShdw prst="shdw17" dist="17961" dir="27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FRS</a:t>
            </a:r>
          </a:p>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GB" altLang="en-US" sz="1167" b="1"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Regulatory reporting </a:t>
            </a:r>
            <a:r>
              <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for Caribbean</a:t>
            </a:r>
          </a:p>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GB"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 </a:t>
            </a:r>
            <a:endParaRPr kumimoji="0" lang="en-US"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endParaRPr>
          </a:p>
        </p:txBody>
      </p:sp>
      <p:sp>
        <p:nvSpPr>
          <p:cNvPr id="53" name="TextBox 52">
            <a:extLst>
              <a:ext uri="{FF2B5EF4-FFF2-40B4-BE49-F238E27FC236}">
                <a16:creationId xmlns:a16="http://schemas.microsoft.com/office/drawing/2014/main" id="{CC367268-EE60-964D-9A67-BB0068E48DCB}"/>
              </a:ext>
            </a:extLst>
          </p:cNvPr>
          <p:cNvSpPr txBox="1"/>
          <p:nvPr/>
        </p:nvSpPr>
        <p:spPr>
          <a:xfrm>
            <a:off x="12649200" y="3372787"/>
            <a:ext cx="0" cy="0"/>
          </a:xfrm>
          <a:prstGeom prst="rect">
            <a:avLst/>
          </a:prstGeom>
        </p:spPr>
        <p:txBody>
          <a:bodyPr wrap="none" lIns="0" tIns="0" rIns="0" bIns="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endParaRPr kumimoji="0" lang="en-US" sz="1667" b="0" i="0" u="none" strike="noStrike" kern="1200" cap="none" spc="0" normalizeH="0" baseline="0" noProof="0" dirty="0" err="1">
              <a:ln>
                <a:noFill/>
              </a:ln>
              <a:solidFill>
                <a:srgbClr val="000000"/>
              </a:solidFill>
              <a:effectLst/>
              <a:uLnTx/>
              <a:uFillTx/>
              <a:latin typeface="IBM Plex Sans" charset="0"/>
              <a:ea typeface="IBM Plex Sans" charset="0"/>
              <a:cs typeface="IBM Plex Sans" charset="0"/>
            </a:endParaRPr>
          </a:p>
        </p:txBody>
      </p:sp>
      <p:sp>
        <p:nvSpPr>
          <p:cNvPr id="54" name="TextBox 53">
            <a:extLst>
              <a:ext uri="{FF2B5EF4-FFF2-40B4-BE49-F238E27FC236}">
                <a16:creationId xmlns:a16="http://schemas.microsoft.com/office/drawing/2014/main" id="{0AD9D926-BB8B-D145-AFCE-7056D46622E0}"/>
              </a:ext>
            </a:extLst>
          </p:cNvPr>
          <p:cNvSpPr txBox="1"/>
          <p:nvPr/>
        </p:nvSpPr>
        <p:spPr>
          <a:xfrm>
            <a:off x="10468457" y="1975217"/>
            <a:ext cx="1723543" cy="866228"/>
          </a:xfrm>
          <a:prstGeom prst="rect">
            <a:avLst/>
          </a:prstGeom>
        </p:spPr>
        <p:txBody>
          <a:bodyPr wrap="square" lIns="0" tIns="0" rIns="0" bIns="0" rtlCol="0">
            <a:noAutofit/>
          </a:bodyPr>
          <a:lstStyle/>
          <a:p>
            <a:pPr marL="0" marR="0" lvl="0" indent="0" algn="l" defTabSz="914363" rtl="0" eaLnBrk="1" fontAlgn="auto" latinLnBrk="0" hangingPunct="1">
              <a:lnSpc>
                <a:spcPct val="105000"/>
              </a:lnSpc>
              <a:spcBef>
                <a:spcPts val="833"/>
              </a:spcBef>
              <a:spcAft>
                <a:spcPts val="0"/>
              </a:spcAft>
              <a:buClrTx/>
              <a:buSzTx/>
              <a:buFontTx/>
              <a:buNone/>
              <a:tabLst/>
              <a:defRPr/>
            </a:pPr>
            <a:r>
              <a:rPr kumimoji="0" lang="en-US" sz="1333" b="1" i="0" u="none" strike="noStrike" kern="1200" cap="none" spc="0" normalizeH="0" baseline="0" noProof="0" dirty="0">
                <a:ln>
                  <a:noFill/>
                </a:ln>
                <a:solidFill>
                  <a:srgbClr val="000000"/>
                </a:solidFill>
                <a:effectLst/>
                <a:uLnTx/>
                <a:uFillTx/>
                <a:latin typeface="IBM Plex Sans" charset="0"/>
                <a:ea typeface="IBM Plex Sans" charset="0"/>
                <a:cs typeface="IBM Plex Sans" charset="0"/>
              </a:rPr>
              <a:t>110+ CIC India practitioners across multiple technologies</a:t>
            </a:r>
          </a:p>
        </p:txBody>
      </p:sp>
      <p:sp>
        <p:nvSpPr>
          <p:cNvPr id="55" name="Line 42">
            <a:extLst>
              <a:ext uri="{FF2B5EF4-FFF2-40B4-BE49-F238E27FC236}">
                <a16:creationId xmlns:a16="http://schemas.microsoft.com/office/drawing/2014/main" id="{DE01C991-0275-ED45-8066-C900C8589CC9}"/>
              </a:ext>
            </a:extLst>
          </p:cNvPr>
          <p:cNvSpPr>
            <a:spLocks noChangeShapeType="1"/>
          </p:cNvSpPr>
          <p:nvPr/>
        </p:nvSpPr>
        <p:spPr bwMode="auto">
          <a:xfrm>
            <a:off x="9492100" y="5402270"/>
            <a:ext cx="2718" cy="207505"/>
          </a:xfrm>
          <a:prstGeom prst="line">
            <a:avLst/>
          </a:prstGeom>
          <a:noFill/>
          <a:ln w="9525">
            <a:solidFill>
              <a:schemeClr val="tx1"/>
            </a:solidFill>
            <a:round/>
            <a:headEnd type="oval"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7889FB"/>
              </a:solidFill>
              <a:effectLst/>
              <a:uLnTx/>
              <a:uFillTx/>
              <a:latin typeface="IBM Plex Sans" panose="020B0503050000000000" pitchFamily="34" charset="77"/>
              <a:ea typeface="+mn-ea"/>
              <a:cs typeface="Arial"/>
            </a:endParaRPr>
          </a:p>
        </p:txBody>
      </p:sp>
      <p:sp>
        <p:nvSpPr>
          <p:cNvPr id="56" name="Line 25">
            <a:extLst>
              <a:ext uri="{FF2B5EF4-FFF2-40B4-BE49-F238E27FC236}">
                <a16:creationId xmlns:a16="http://schemas.microsoft.com/office/drawing/2014/main" id="{F5E347F3-E3DD-4570-AB5E-8ACF1FB3AC58}"/>
              </a:ext>
            </a:extLst>
          </p:cNvPr>
          <p:cNvSpPr>
            <a:spLocks noChangeShapeType="1"/>
          </p:cNvSpPr>
          <p:nvPr/>
        </p:nvSpPr>
        <p:spPr bwMode="auto">
          <a:xfrm flipH="1" flipV="1">
            <a:off x="11476161" y="3933737"/>
            <a:ext cx="0" cy="316177"/>
          </a:xfrm>
          <a:prstGeom prst="line">
            <a:avLst/>
          </a:prstGeom>
          <a:noFill/>
          <a:ln w="9525">
            <a:solidFill>
              <a:schemeClr val="tx1"/>
            </a:solidFill>
            <a:round/>
            <a:headEnd type="oval"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7889FB"/>
              </a:solidFill>
              <a:effectLst/>
              <a:uLnTx/>
              <a:uFillTx/>
              <a:latin typeface="IBM Plex Sans" panose="020B0503050000000000" pitchFamily="34" charset="77"/>
              <a:ea typeface="+mn-ea"/>
              <a:cs typeface="Arial"/>
            </a:endParaRPr>
          </a:p>
        </p:txBody>
      </p:sp>
      <p:sp>
        <p:nvSpPr>
          <p:cNvPr id="57" name="Text Box 41">
            <a:extLst>
              <a:ext uri="{FF2B5EF4-FFF2-40B4-BE49-F238E27FC236}">
                <a16:creationId xmlns:a16="http://schemas.microsoft.com/office/drawing/2014/main" id="{5451C1B7-493E-4254-BD90-F8B5D9005D5B}"/>
              </a:ext>
            </a:extLst>
          </p:cNvPr>
          <p:cNvSpPr txBox="1">
            <a:spLocks noChangeArrowheads="1"/>
          </p:cNvSpPr>
          <p:nvPr/>
        </p:nvSpPr>
        <p:spPr bwMode="auto">
          <a:xfrm>
            <a:off x="11477908" y="4009027"/>
            <a:ext cx="879433" cy="2719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50000"/>
              </a:spcBef>
              <a:buClr>
                <a:schemeClr val="tx1"/>
              </a:buClr>
              <a:buFont typeface="Wingdings" panose="05000000000000000000" pitchFamily="2" charset="2"/>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buClr>
                <a:schemeClr val="tx1"/>
              </a:buClr>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2pPr>
            <a:lvl3pPr marL="1143000" indent="-228600">
              <a:buClr>
                <a:schemeClr val="tx1"/>
              </a:buClr>
              <a:buChar char="•"/>
              <a:defRPr>
                <a:solidFill>
                  <a:schemeClr val="tx1"/>
                </a:solidFill>
                <a:latin typeface="Arial" panose="020B0604020202020204" pitchFamily="34" charset="0"/>
                <a:ea typeface="MS PGothic" panose="020B0600070205080204" pitchFamily="34" charset="-128"/>
                <a:cs typeface="Arial" panose="020B0604020202020204" pitchFamily="34" charset="0"/>
              </a:defRPr>
            </a:lvl3pPr>
            <a:lvl4pPr marL="1600200" indent="-228600">
              <a:spcBef>
                <a:spcPct val="20000"/>
              </a:spcBef>
              <a:buClr>
                <a:schemeClr val="bg1"/>
              </a:buClr>
              <a:defRPr>
                <a:solidFill>
                  <a:schemeClr val="bg1"/>
                </a:solidFill>
                <a:latin typeface="Arial" panose="020B0604020202020204" pitchFamily="34" charset="0"/>
                <a:ea typeface="MS PGothic" panose="020B0600070205080204" pitchFamily="34" charset="-128"/>
                <a:cs typeface="Arial" panose="020B0604020202020204" pitchFamily="34" charset="0"/>
              </a:defRPr>
            </a:lvl4pPr>
            <a:lvl5pPr marL="2057400" indent="-228600">
              <a:spcBef>
                <a:spcPct val="20000"/>
              </a:spcBef>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5pPr>
            <a:lvl6pPr marL="25146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6pPr>
            <a:lvl7pPr marL="29718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7pPr>
            <a:lvl8pPr marL="34290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8pPr>
            <a:lvl9pPr marL="3886200" indent="-228600" eaLnBrk="0" fontAlgn="base" hangingPunct="0">
              <a:spcBef>
                <a:spcPct val="20000"/>
              </a:spcBef>
              <a:spcAft>
                <a:spcPct val="0"/>
              </a:spcAft>
              <a:buClr>
                <a:schemeClr val="bg1"/>
              </a:buClr>
              <a:buChar char="»"/>
              <a:defRPr>
                <a:solidFill>
                  <a:schemeClr val="bg1"/>
                </a:solidFill>
                <a:latin typeface="Arial" panose="020B0604020202020204" pitchFamily="34" charset="0"/>
                <a:ea typeface="MS PGothic" panose="020B0600070205080204" pitchFamily="34" charset="-128"/>
                <a:cs typeface="Arial" panose="020B0604020202020204" pitchFamily="34" charset="0"/>
              </a:defRPr>
            </a:lvl9pPr>
          </a:lstStyle>
          <a:p>
            <a:pPr marL="0" marR="0" lvl="0" indent="0" algn="l" defTabSz="914363" rtl="0" eaLnBrk="1" fontAlgn="auto" latinLnBrk="0" hangingPunct="1">
              <a:lnSpc>
                <a:spcPct val="100000"/>
              </a:lnSpc>
              <a:spcBef>
                <a:spcPct val="50000"/>
              </a:spcBef>
              <a:spcAft>
                <a:spcPts val="0"/>
              </a:spcAft>
              <a:buClrTx/>
              <a:buSzTx/>
              <a:buFont typeface="Wingdings" panose="05000000000000000000" pitchFamily="2" charset="2"/>
              <a:buNone/>
              <a:tabLst/>
              <a:defRPr/>
            </a:pPr>
            <a:r>
              <a:rPr kumimoji="0" lang="en-GB" altLang="en-US" sz="1167" b="1" i="0" u="none" strike="noStrike" kern="1200" cap="none" spc="0" normalizeH="0" baseline="0" noProof="0" dirty="0">
                <a:ln>
                  <a:noFill/>
                </a:ln>
                <a:solidFill>
                  <a:srgbClr val="000099"/>
                </a:solidFill>
                <a:effectLst/>
                <a:uLnTx/>
                <a:uFillTx/>
                <a:latin typeface="IBM Plex Sans" panose="020B0503050000000000" pitchFamily="34" charset="77"/>
                <a:ea typeface="MS PGothic" panose="020B0600070205080204" pitchFamily="34" charset="-128"/>
                <a:cs typeface="Arial" panose="020B0604020202020204" pitchFamily="34" charset="0"/>
              </a:rPr>
              <a:t>2018</a:t>
            </a:r>
          </a:p>
        </p:txBody>
      </p:sp>
      <p:sp>
        <p:nvSpPr>
          <p:cNvPr id="58" name="Text Box 40">
            <a:extLst>
              <a:ext uri="{FF2B5EF4-FFF2-40B4-BE49-F238E27FC236}">
                <a16:creationId xmlns:a16="http://schemas.microsoft.com/office/drawing/2014/main" id="{1148103F-FB27-4DCB-BD83-9C01A5CE5B9F}"/>
              </a:ext>
            </a:extLst>
          </p:cNvPr>
          <p:cNvSpPr txBox="1">
            <a:spLocks noChangeArrowheads="1"/>
          </p:cNvSpPr>
          <p:nvPr/>
        </p:nvSpPr>
        <p:spPr bwMode="auto">
          <a:xfrm>
            <a:off x="10723604" y="3126797"/>
            <a:ext cx="1468396" cy="769003"/>
          </a:xfrm>
          <a:prstGeom prst="rect">
            <a:avLst/>
          </a:prstGeom>
          <a:noFill/>
          <a:ln>
            <a:noFill/>
          </a:ln>
          <a:effectLst>
            <a:prstShdw prst="shdw17" dist="17961" dir="2700000">
              <a:schemeClr val="accent1">
                <a:gamma/>
                <a:shade val="60000"/>
                <a:invGamma/>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altLang="en-US" sz="1167" b="1"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CI/CD enablement for </a:t>
            </a:r>
            <a:r>
              <a:rPr kumimoji="0" lang="en-US" altLang="en-US" sz="1167" b="0" i="0" u="none" strike="noStrike" kern="1200" cap="none" spc="0" normalizeH="0" baseline="0" noProof="0" dirty="0">
                <a:ln>
                  <a:noFill/>
                </a:ln>
                <a:solidFill>
                  <a:srgbClr val="000000"/>
                </a:solidFill>
                <a:effectLst/>
                <a:uLnTx/>
                <a:uFillTx/>
                <a:latin typeface="IBM Plex Sans" panose="020B0503050000000000" pitchFamily="34" charset="77"/>
                <a:ea typeface="+mn-ea"/>
                <a:cs typeface="Arial"/>
              </a:rPr>
              <a:t>ScotiaGlobe, Core Banking modularization</a:t>
            </a:r>
          </a:p>
        </p:txBody>
      </p:sp>
    </p:spTree>
    <p:extLst>
      <p:ext uri="{BB962C8B-B14F-4D97-AF65-F5344CB8AC3E}">
        <p14:creationId xmlns:p14="http://schemas.microsoft.com/office/powerpoint/2010/main" val="3842418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p:cNvSpPr>
            <a:spLocks noGrp="1"/>
          </p:cNvSpPr>
          <p:nvPr>
            <p:ph idx="13"/>
          </p:nvPr>
        </p:nvSpPr>
        <p:spPr>
          <a:xfrm>
            <a:off x="8191500" y="1524000"/>
            <a:ext cx="4000500" cy="5334000"/>
          </a:xfrm>
          <a:solidFill>
            <a:schemeClr val="accent2"/>
          </a:solidFill>
        </p:spPr>
        <p:txBody>
          <a:bodyPr/>
          <a:lstStyle/>
          <a:p>
            <a:r>
              <a:rPr lang="en-US" b="1" dirty="0"/>
              <a:t>Tangerine TCOE- </a:t>
            </a:r>
            <a:r>
              <a:rPr lang="en-CA" b="1" dirty="0">
                <a:latin typeface="IBM Plex Sans" panose="020B0503050000000000" pitchFamily="34" charset="77"/>
                <a:ea typeface="Arial"/>
                <a:cs typeface="Arial"/>
                <a:sym typeface="Arial"/>
              </a:rPr>
              <a:t>A 3 Tier, Flexible capacity-based model Leveraging Local, Near shore and Offshore capability</a:t>
            </a:r>
            <a:endParaRPr lang="en-CA" sz="1500" dirty="0">
              <a:latin typeface="IBM Plex Sans" panose="020B0503050000000000" pitchFamily="34" charset="77"/>
              <a:ea typeface="Arial"/>
              <a:cs typeface="Arial"/>
              <a:sym typeface="Arial"/>
            </a:endParaRPr>
          </a:p>
          <a:p>
            <a:r>
              <a:rPr lang="en-CA" sz="1500" dirty="0">
                <a:latin typeface="IBM Plex Sans" panose="020B0503050000000000" pitchFamily="34" charset="77"/>
                <a:cs typeface="Arial"/>
                <a:sym typeface="Arial"/>
              </a:rPr>
              <a:t>Automated 85% of regression Testing</a:t>
            </a:r>
          </a:p>
          <a:p>
            <a:r>
              <a:rPr lang="en-CA" sz="1500" dirty="0">
                <a:latin typeface="IBM Plex Sans" panose="020B0503050000000000" pitchFamily="34" charset="77"/>
                <a:cs typeface="Arial"/>
                <a:sym typeface="Arial"/>
              </a:rPr>
              <a:t>60% of Functional testers are re-skilled for Automation</a:t>
            </a:r>
            <a:endParaRPr lang="en-US" sz="1500" dirty="0"/>
          </a:p>
        </p:txBody>
      </p:sp>
      <p:sp>
        <p:nvSpPr>
          <p:cNvPr id="17" name="Content Placeholder 16"/>
          <p:cNvSpPr>
            <a:spLocks noGrp="1"/>
          </p:cNvSpPr>
          <p:nvPr>
            <p:ph idx="1"/>
          </p:nvPr>
        </p:nvSpPr>
        <p:spPr>
          <a:xfrm>
            <a:off x="52327" y="1524000"/>
            <a:ext cx="3962400" cy="5334000"/>
          </a:xfrm>
          <a:solidFill>
            <a:schemeClr val="bg1"/>
          </a:solidFill>
        </p:spPr>
        <p:txBody>
          <a:bodyPr/>
          <a:lstStyle/>
          <a:p>
            <a:r>
              <a:rPr lang="en-US" b="1" dirty="0"/>
              <a:t>24x7 Production Support for 26 countries for bank’s International Operations</a:t>
            </a:r>
          </a:p>
          <a:p>
            <a:endParaRPr lang="en-US" sz="1500" dirty="0"/>
          </a:p>
          <a:p>
            <a:r>
              <a:rPr lang="en-US" sz="1500" dirty="0"/>
              <a:t>An </a:t>
            </a:r>
            <a:r>
              <a:rPr lang="en-US" sz="1500" b="1" dirty="0"/>
              <a:t>integrated team </a:t>
            </a:r>
            <a:r>
              <a:rPr lang="en-US" sz="1500" dirty="0"/>
              <a:t>for Production Support, Application Development and Operational support</a:t>
            </a:r>
          </a:p>
          <a:p>
            <a:r>
              <a:rPr lang="en-US" sz="1500" b="1" dirty="0">
                <a:latin typeface="IBM Plex Sans" panose="020B0503050000000000" pitchFamily="34" charset="77"/>
                <a:ea typeface="Calibri" charset="0"/>
                <a:cs typeface="Calibri" charset="0"/>
              </a:rPr>
              <a:t>Up-skilling and cross-skilling </a:t>
            </a:r>
            <a:r>
              <a:rPr lang="en-US" sz="1500" dirty="0">
                <a:latin typeface="IBM Plex Sans" panose="020B0503050000000000" pitchFamily="34" charset="77"/>
                <a:ea typeface="Calibri" charset="0"/>
                <a:cs typeface="Calibri" charset="0"/>
              </a:rPr>
              <a:t>of resources across applications and technologies to effectively support newer technologies and applications</a:t>
            </a:r>
          </a:p>
          <a:p>
            <a:r>
              <a:rPr lang="en-US" sz="1500" dirty="0">
                <a:latin typeface="IBM Plex Sans" panose="020B0503050000000000" pitchFamily="34" charset="77"/>
                <a:ea typeface="Calibri" charset="0"/>
                <a:cs typeface="Calibri" charset="0"/>
              </a:rPr>
              <a:t>Helping client with multiple key initiatives including – </a:t>
            </a:r>
            <a:r>
              <a:rPr lang="en-US" sz="1500" b="1" dirty="0">
                <a:latin typeface="IBM Plex Sans" panose="020B0503050000000000" pitchFamily="34" charset="77"/>
                <a:ea typeface="Calibri" charset="0"/>
                <a:cs typeface="Calibri" charset="0"/>
              </a:rPr>
              <a:t>Enterprise Data Lake ingestion, Regulatory Reporting,  CI/CD enablement and Core Banking Modernization</a:t>
            </a:r>
          </a:p>
        </p:txBody>
      </p:sp>
      <p:sp>
        <p:nvSpPr>
          <p:cNvPr id="19" name="Content Placeholder 18"/>
          <p:cNvSpPr>
            <a:spLocks noGrp="1"/>
          </p:cNvSpPr>
          <p:nvPr>
            <p:ph idx="12"/>
          </p:nvPr>
        </p:nvSpPr>
        <p:spPr>
          <a:xfrm>
            <a:off x="4037035" y="1524000"/>
            <a:ext cx="4154465" cy="5334000"/>
          </a:xfrm>
          <a:solidFill>
            <a:schemeClr val="accent3"/>
          </a:solidFill>
        </p:spPr>
        <p:txBody>
          <a:bodyPr/>
          <a:lstStyle/>
          <a:p>
            <a:r>
              <a:rPr lang="en-US" b="1" dirty="0"/>
              <a:t>GBS Led FOAK End to End automated cheque processing involving IBM S/W, Infrastructure and AMS services</a:t>
            </a:r>
          </a:p>
          <a:p>
            <a:endParaRPr lang="en-US" b="1" dirty="0"/>
          </a:p>
          <a:p>
            <a:r>
              <a:rPr lang="en-US" sz="1500" dirty="0"/>
              <a:t>Helped bank to repatriate cheque processing from SYMCOR, saving cost</a:t>
            </a:r>
          </a:p>
          <a:p>
            <a:r>
              <a:rPr lang="en-US" sz="1500" dirty="0"/>
              <a:t>Supporting significant growth in cheque processing volume since rollout </a:t>
            </a:r>
          </a:p>
        </p:txBody>
      </p:sp>
      <p:sp>
        <p:nvSpPr>
          <p:cNvPr id="16" name="Title 15"/>
          <p:cNvSpPr>
            <a:spLocks noGrp="1"/>
          </p:cNvSpPr>
          <p:nvPr>
            <p:ph type="title"/>
          </p:nvPr>
        </p:nvSpPr>
        <p:spPr>
          <a:xfrm>
            <a:off x="228600" y="152400"/>
            <a:ext cx="11772900" cy="1219181"/>
          </a:xfrm>
        </p:spPr>
        <p:txBody>
          <a:bodyPr/>
          <a:lstStyle/>
          <a:p>
            <a:r>
              <a:rPr lang="en-US" dirty="0"/>
              <a:t>Key engagements – Delivering multiple AMS, Design &amp; Build and Testing services, leveraging continuous improvement, to support Scotiabank on the digital transformation journey</a:t>
            </a:r>
          </a:p>
        </p:txBody>
      </p:sp>
      <p:pic>
        <p:nvPicPr>
          <p:cNvPr id="23" name="Picture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39010" y="6515120"/>
            <a:ext cx="471765" cy="190501"/>
          </a:xfrm>
          <a:prstGeom prst="rect">
            <a:avLst/>
          </a:prstGeom>
        </p:spPr>
      </p:pic>
      <p:grpSp>
        <p:nvGrpSpPr>
          <p:cNvPr id="13" name="Group 12"/>
          <p:cNvGrpSpPr/>
          <p:nvPr/>
        </p:nvGrpSpPr>
        <p:grpSpPr>
          <a:xfrm>
            <a:off x="762000" y="6583046"/>
            <a:ext cx="2261125" cy="183809"/>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571477" rtl="0" eaLnBrk="1" fontAlgn="auto" latinLnBrk="0" hangingPunct="1">
                <a:lnSpc>
                  <a:spcPct val="100000"/>
                </a:lnSpc>
                <a:spcBef>
                  <a:spcPts val="0"/>
                </a:spcBef>
                <a:spcAft>
                  <a:spcPts val="0"/>
                </a:spcAft>
                <a:buClrTx/>
                <a:buSzTx/>
                <a:buFontTx/>
                <a:buNone/>
                <a:tabLst/>
                <a:defRPr/>
              </a:pPr>
              <a:r>
                <a:rPr kumimoji="0" lang="en-US" sz="666" b="0" i="0" u="none" strike="noStrike" kern="1200" cap="none" spc="0" normalizeH="0" baseline="0" noProof="0" dirty="0">
                  <a:ln>
                    <a:noFill/>
                  </a:ln>
                  <a:solidFill>
                    <a:srgbClr val="FFFFFF">
                      <a:alpha val="60000"/>
                    </a:srgbClr>
                  </a:solidFill>
                  <a:effectLst/>
                  <a:uLnTx/>
                  <a:uFillTx/>
                  <a:latin typeface="IBM Plex Sans" charset="0"/>
                  <a:ea typeface="IBM Plex Sans" charset="0"/>
                  <a:cs typeface="IBM Plex Sans" charset="0"/>
                </a:rPr>
                <a:t>©</a:t>
              </a:r>
              <a:r>
                <a:rPr kumimoji="0" lang="en-US" sz="333" b="0" i="0" u="none" strike="noStrike" kern="1200" cap="none" spc="0" normalizeH="0" baseline="0" noProof="0" dirty="0">
                  <a:ln>
                    <a:noFill/>
                  </a:ln>
                  <a:solidFill>
                    <a:srgbClr val="FFFFFF">
                      <a:alpha val="60000"/>
                    </a:srgbClr>
                  </a:solidFill>
                  <a:effectLst/>
                  <a:uLnTx/>
                  <a:uFillTx/>
                  <a:latin typeface="IBM Plex Sans" charset="0"/>
                  <a:ea typeface="IBM Plex Sans" charset="0"/>
                  <a:cs typeface="IBM Plex Sans" charset="0"/>
                </a:rPr>
                <a:t> </a:t>
              </a:r>
              <a:r>
                <a:rPr kumimoji="0" lang="en-US" sz="666" b="0" i="0" u="none" strike="noStrike" kern="1200" cap="none" spc="0" normalizeH="0" baseline="0" noProof="0" dirty="0">
                  <a:ln>
                    <a:noFill/>
                  </a:ln>
                  <a:solidFill>
                    <a:srgbClr val="FFFFFF">
                      <a:alpha val="60000"/>
                    </a:srgbClr>
                  </a:solidFill>
                  <a:effectLst/>
                  <a:uLnTx/>
                  <a:uFillTx/>
                  <a:latin typeface="IBM Plex Sans" charset="0"/>
                  <a:ea typeface="IBM Plex Sans" charset="0"/>
                  <a:cs typeface="IBM Plex Sans" charset="0"/>
                </a:rPr>
                <a:t>2017 IBM Corporation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666" b="0" i="0" u="none" strike="noStrike" kern="1200" cap="none" spc="0" normalizeH="0" baseline="0" noProof="0" dirty="0">
                  <a:ln>
                    <a:noFill/>
                  </a:ln>
                  <a:solidFill>
                    <a:srgbClr val="FFFFFF">
                      <a:alpha val="60000"/>
                    </a:srgbClr>
                  </a:solidFill>
                  <a:effectLst/>
                  <a:uLnTx/>
                  <a:uFillTx/>
                  <a:latin typeface="IBM Plex Sans" charset="0"/>
                  <a:ea typeface="IBM Plex Sans" charset="0"/>
                  <a:cs typeface="IBM Plex Sans" charset="0"/>
                </a:rPr>
                <a:t> </a:t>
              </a:r>
              <a:fld id="{7C9968D1-C8E5-4FE3-AED4-7D4518C301B3}" type="datetime3">
                <a:rPr kumimoji="0" lang="en-US" sz="666" b="0" i="0" u="none" strike="noStrike" kern="1200" cap="none" spc="0" normalizeH="0" baseline="0" noProof="0">
                  <a:ln>
                    <a:noFill/>
                  </a:ln>
                  <a:solidFill>
                    <a:srgbClr val="FFFFFF">
                      <a:alpha val="60000"/>
                    </a:srgbClr>
                  </a:solidFill>
                  <a:effectLst/>
                  <a:uLnTx/>
                  <a:uFillTx/>
                  <a:latin typeface="IBM Plex Sans" charset="0"/>
                  <a:ea typeface="IBM Plex Sans" charset="0"/>
                  <a:cs typeface="IBM Plex Sans" charset="0"/>
                </a:rPr>
                <a:pPr marL="0" marR="0" lvl="0" indent="0" algn="l" defTabSz="761970" rtl="0" eaLnBrk="1" fontAlgn="auto" latinLnBrk="0" hangingPunct="1">
                  <a:lnSpc>
                    <a:spcPct val="100000"/>
                  </a:lnSpc>
                  <a:spcBef>
                    <a:spcPts val="0"/>
                  </a:spcBef>
                  <a:spcAft>
                    <a:spcPts val="0"/>
                  </a:spcAft>
                  <a:buClrTx/>
                  <a:buSzTx/>
                  <a:buFontTx/>
                  <a:buNone/>
                  <a:tabLst/>
                  <a:defRPr/>
                </a:pPr>
                <a:t>13 January 2025</a:t>
              </a:fld>
              <a:endParaRPr kumimoji="0" lang="en-US" sz="666" b="0" i="0" u="none" strike="noStrike" kern="1200" cap="none" spc="0" normalizeH="0" baseline="0" noProof="0" dirty="0">
                <a:ln>
                  <a:noFill/>
                </a:ln>
                <a:solidFill>
                  <a:srgbClr val="FFFFFF">
                    <a:alpha val="60000"/>
                  </a:srgbClr>
                </a:solidFill>
                <a:effectLst/>
                <a:uLnTx/>
                <a:uFillTx/>
                <a:latin typeface="IBM Plex Sans" charset="0"/>
                <a:ea typeface="IBM Plex Sans" charset="0"/>
                <a:cs typeface="IBM Plex Sans" charset="0"/>
              </a:endParaRPr>
            </a:p>
          </p:txBody>
        </p:sp>
      </p:grpSp>
      <p:sp>
        <p:nvSpPr>
          <p:cNvPr id="24" name="Slide Number Placeholder 2"/>
          <p:cNvSpPr txBox="1">
            <a:spLocks/>
          </p:cNvSpPr>
          <p:nvPr/>
        </p:nvSpPr>
        <p:spPr>
          <a:xfrm>
            <a:off x="379049"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571477" rtl="0" eaLnBrk="1" fontAlgn="auto" latinLnBrk="0" hangingPunct="1">
              <a:lnSpc>
                <a:spcPct val="100000"/>
              </a:lnSpc>
              <a:spcBef>
                <a:spcPts val="0"/>
              </a:spcBef>
              <a:spcAft>
                <a:spcPts val="0"/>
              </a:spcAft>
              <a:buClrTx/>
              <a:buSzTx/>
              <a:buFontTx/>
              <a:buNone/>
              <a:tabLst/>
              <a:defRPr/>
            </a:pPr>
            <a:fld id="{3FD999D4-B456-9943-89B7-30D56181CE18}" type="slidenum">
              <a:rPr kumimoji="0" lang="en-US" sz="667" b="0" i="0" u="none" strike="noStrike" kern="1200" cap="none" spc="0" normalizeH="0" baseline="0" noProof="0">
                <a:ln>
                  <a:noFill/>
                </a:ln>
                <a:solidFill>
                  <a:srgbClr val="FFFFFF"/>
                </a:solidFill>
                <a:effectLst/>
                <a:uLnTx/>
                <a:uFillTx/>
                <a:latin typeface="IBM Plex Sans" charset="0"/>
                <a:ea typeface="IBM Plex Sans" charset="0"/>
                <a:cs typeface="IBM Plex Sans" charset="0"/>
              </a:rPr>
              <a:pPr marL="0" marR="0" lvl="0" indent="0" algn="l" defTabSz="571477" rtl="0" eaLnBrk="1" fontAlgn="auto" latinLnBrk="0" hangingPunct="1">
                <a:lnSpc>
                  <a:spcPct val="100000"/>
                </a:lnSpc>
                <a:spcBef>
                  <a:spcPts val="0"/>
                </a:spcBef>
                <a:spcAft>
                  <a:spcPts val="0"/>
                </a:spcAft>
                <a:buClrTx/>
                <a:buSzTx/>
                <a:buFontTx/>
                <a:buNone/>
                <a:tabLst/>
                <a:defRPr/>
              </a:pPr>
              <a:t>9</a:t>
            </a:fld>
            <a:endParaRPr kumimoji="0" lang="en-US" sz="667"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sp>
        <p:nvSpPr>
          <p:cNvPr id="26" name="Footer Placeholder 3"/>
          <p:cNvSpPr txBox="1">
            <a:spLocks/>
          </p:cNvSpPr>
          <p:nvPr/>
        </p:nvSpPr>
        <p:spPr>
          <a:xfrm>
            <a:off x="3238500" y="6583680"/>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571477" rtl="0" eaLnBrk="1" fontAlgn="auto" latinLnBrk="0" hangingPunct="1">
              <a:lnSpc>
                <a:spcPct val="100000"/>
              </a:lnSpc>
              <a:spcBef>
                <a:spcPts val="0"/>
              </a:spcBef>
              <a:spcAft>
                <a:spcPts val="0"/>
              </a:spcAft>
              <a:buClrTx/>
              <a:buSzTx/>
              <a:buFontTx/>
              <a:buNone/>
              <a:tabLst/>
              <a:defRPr/>
            </a:pPr>
            <a:r>
              <a:rPr kumimoji="0" lang="en-US" sz="666" b="0" i="0" u="none" strike="noStrike" kern="1200" cap="none" spc="0" normalizeH="0" baseline="0" noProof="0" dirty="0">
                <a:ln>
                  <a:noFill/>
                </a:ln>
                <a:solidFill>
                  <a:srgbClr val="FFFFFF">
                    <a:alpha val="60000"/>
                  </a:srgbClr>
                </a:solidFill>
                <a:effectLst/>
                <a:uLnTx/>
                <a:uFillTx/>
                <a:latin typeface="IBM Plex Sans" charset="0"/>
                <a:ea typeface="IBM Plex Sans" charset="0"/>
                <a:cs typeface="IBM Plex Sans" charset="0"/>
              </a:rPr>
              <a:t>IBM Services</a:t>
            </a:r>
          </a:p>
        </p:txBody>
      </p:sp>
      <p:graphicFrame>
        <p:nvGraphicFramePr>
          <p:cNvPr id="27" name="Table 26">
            <a:extLst>
              <a:ext uri="{FF2B5EF4-FFF2-40B4-BE49-F238E27FC236}">
                <a16:creationId xmlns:a16="http://schemas.microsoft.com/office/drawing/2014/main" id="{DDA5504D-D734-E847-821E-39FEBDD80FC6}"/>
              </a:ext>
            </a:extLst>
          </p:cNvPr>
          <p:cNvGraphicFramePr>
            <a:graphicFrameLocks noGrp="1"/>
          </p:cNvGraphicFramePr>
          <p:nvPr/>
        </p:nvGraphicFramePr>
        <p:xfrm>
          <a:off x="8191275" y="3888983"/>
          <a:ext cx="3979757" cy="2549917"/>
        </p:xfrm>
        <a:graphic>
          <a:graphicData uri="http://schemas.openxmlformats.org/drawingml/2006/table">
            <a:tbl>
              <a:tblPr firstRow="1" bandRow="1">
                <a:tableStyleId>{1E171933-4619-4E11-9A3F-F7608DF75F80}</a:tableStyleId>
              </a:tblPr>
              <a:tblGrid>
                <a:gridCol w="1028701">
                  <a:extLst>
                    <a:ext uri="{9D8B030D-6E8A-4147-A177-3AD203B41FA5}">
                      <a16:colId xmlns:a16="http://schemas.microsoft.com/office/drawing/2014/main" val="20000"/>
                    </a:ext>
                  </a:extLst>
                </a:gridCol>
                <a:gridCol w="839128">
                  <a:extLst>
                    <a:ext uri="{9D8B030D-6E8A-4147-A177-3AD203B41FA5}">
                      <a16:colId xmlns:a16="http://schemas.microsoft.com/office/drawing/2014/main" val="20001"/>
                    </a:ext>
                  </a:extLst>
                </a:gridCol>
                <a:gridCol w="926566">
                  <a:extLst>
                    <a:ext uri="{9D8B030D-6E8A-4147-A177-3AD203B41FA5}">
                      <a16:colId xmlns:a16="http://schemas.microsoft.com/office/drawing/2014/main" val="20002"/>
                    </a:ext>
                  </a:extLst>
                </a:gridCol>
                <a:gridCol w="1185362">
                  <a:extLst>
                    <a:ext uri="{9D8B030D-6E8A-4147-A177-3AD203B41FA5}">
                      <a16:colId xmlns:a16="http://schemas.microsoft.com/office/drawing/2014/main" val="20003"/>
                    </a:ext>
                  </a:extLst>
                </a:gridCol>
              </a:tblGrid>
              <a:tr h="922746">
                <a:tc gridSpan="4">
                  <a:txBody>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lang="en-US" sz="1300" b="1" dirty="0">
                          <a:solidFill>
                            <a:srgbClr val="FFFFFF"/>
                          </a:solidFill>
                          <a:latin typeface="IBM Plex Sans" panose="020B0503050000000000" pitchFamily="34" charset="77"/>
                          <a:ea typeface="Arial" charset="0"/>
                          <a:cs typeface="Arial" charset="0"/>
                        </a:rPr>
                        <a:t>Dynamic IVR: Test design using CTD helped reduce testing effort significantly gaining client’s confidence on CTD</a:t>
                      </a:r>
                    </a:p>
                  </a:txBody>
                  <a:tcPr marL="63500" marR="63500" marT="31750" marB="3175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pPr algn="ctr"/>
                      <a:endParaRPr lang="en-US" sz="1400" b="0" i="0" dirty="0">
                        <a:solidFill>
                          <a:schemeClr val="accent4">
                            <a:lumMod val="10000"/>
                          </a:schemeClr>
                        </a:solidFill>
                        <a:latin typeface="Helvetica Neue Thin"/>
                        <a:cs typeface="Helvetica Neue Thin"/>
                      </a:endParaRPr>
                    </a:p>
                  </a:txBody>
                  <a:tcPr/>
                </a:tc>
                <a:tc hMerge="1">
                  <a:txBody>
                    <a:bodyPr/>
                    <a:lstStyle/>
                    <a:p>
                      <a:endParaRPr lang="en-US"/>
                    </a:p>
                  </a:txBody>
                  <a:tcPr/>
                </a:tc>
                <a:tc hMerge="1">
                  <a:txBody>
                    <a:bodyPr/>
                    <a:lstStyle/>
                    <a:p>
                      <a:pPr algn="ctr"/>
                      <a:endParaRPr lang="en-US" sz="1400" b="0" i="0" dirty="0">
                        <a:solidFill>
                          <a:schemeClr val="accent4">
                            <a:lumMod val="10000"/>
                          </a:schemeClr>
                        </a:solidFill>
                        <a:latin typeface="Helvetica Neue Thin"/>
                        <a:cs typeface="Helvetica Neue Thin"/>
                      </a:endParaRPr>
                    </a:p>
                  </a:txBody>
                  <a:tcPr/>
                </a:tc>
                <a:extLst>
                  <a:ext uri="{0D108BD9-81ED-4DB2-BD59-A6C34878D82A}">
                    <a16:rowId xmlns:a16="http://schemas.microsoft.com/office/drawing/2014/main" val="10000"/>
                  </a:ext>
                </a:extLst>
              </a:tr>
              <a:tr h="825500">
                <a:tc>
                  <a:txBody>
                    <a:bodyPr/>
                    <a:lstStyle/>
                    <a:p>
                      <a:pPr algn="ctr"/>
                      <a:r>
                        <a:rPr lang="en-US" sz="2000" b="1" i="0" dirty="0">
                          <a:solidFill>
                            <a:schemeClr val="bg2"/>
                          </a:solidFill>
                          <a:latin typeface="IBM Plex Sans" panose="020B0503050000000000" pitchFamily="34" charset="77"/>
                          <a:cs typeface="Helvetica Neue"/>
                        </a:rPr>
                        <a:t>1200</a:t>
                      </a:r>
                    </a:p>
                    <a:p>
                      <a:pPr algn="ctr"/>
                      <a:r>
                        <a:rPr lang="en-US" sz="1000" b="0" i="0" dirty="0">
                          <a:solidFill>
                            <a:schemeClr val="bg2"/>
                          </a:solidFill>
                          <a:latin typeface="IBM Plex Sans" panose="020B0503050000000000" pitchFamily="34" charset="77"/>
                          <a:cs typeface="Helvetica Neue Thin"/>
                        </a:rPr>
                        <a:t>Initial estimated Test Cases</a:t>
                      </a:r>
                    </a:p>
                  </a:txBody>
                  <a:tcPr marL="63500" marR="63500" marT="31750" marB="3175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gridSpan="2">
                  <a:txBody>
                    <a:bodyPr/>
                    <a:lstStyle/>
                    <a:p>
                      <a:pPr algn="ctr"/>
                      <a:r>
                        <a:rPr lang="en-US" sz="2000" b="1" i="0" baseline="0" dirty="0">
                          <a:solidFill>
                            <a:schemeClr val="bg2"/>
                          </a:solidFill>
                          <a:latin typeface="IBM Plex Sans" panose="020B0503050000000000" pitchFamily="34" charset="77"/>
                          <a:cs typeface="Helvetica Neue"/>
                        </a:rPr>
                        <a:t>6 weeks</a:t>
                      </a:r>
                    </a:p>
                    <a:p>
                      <a:pPr algn="ctr"/>
                      <a:r>
                        <a:rPr lang="en-US" sz="1000" b="0" i="0" baseline="0" dirty="0">
                          <a:solidFill>
                            <a:schemeClr val="bg2"/>
                          </a:solidFill>
                          <a:latin typeface="IBM Plex Sans" panose="020B0503050000000000" pitchFamily="34" charset="77"/>
                          <a:cs typeface="Helvetica Neue Thin"/>
                        </a:rPr>
                        <a:t>Schedule – Test design and Execution</a:t>
                      </a:r>
                      <a:endParaRPr lang="en-US" sz="1000" b="0" i="0" dirty="0">
                        <a:solidFill>
                          <a:schemeClr val="bg2"/>
                        </a:solidFill>
                        <a:latin typeface="IBM Plex Sans" panose="020B0503050000000000" pitchFamily="34" charset="77"/>
                        <a:cs typeface="Helvetica Neue Thin"/>
                      </a:endParaRPr>
                    </a:p>
                  </a:txBody>
                  <a:tcPr marL="63500" marR="63500" marT="31750" marB="3175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a:p>
                  </a:txBody>
                  <a:tcPr/>
                </a:tc>
                <a:tc>
                  <a:txBody>
                    <a:bodyPr/>
                    <a:lstStyle/>
                    <a:p>
                      <a:pPr algn="ctr"/>
                      <a:r>
                        <a:rPr lang="en-US" sz="2000" b="1" i="0" dirty="0">
                          <a:solidFill>
                            <a:schemeClr val="bg2"/>
                          </a:solidFill>
                          <a:latin typeface="IBM Plex Sans" panose="020B0503050000000000" pitchFamily="34" charset="77"/>
                          <a:cs typeface="Helvetica Neue"/>
                        </a:rPr>
                        <a:t>2722</a:t>
                      </a:r>
                    </a:p>
                    <a:p>
                      <a:pPr algn="ctr"/>
                      <a:r>
                        <a:rPr lang="en-US" sz="1000" b="0" i="0" dirty="0">
                          <a:solidFill>
                            <a:schemeClr val="bg2"/>
                          </a:solidFill>
                          <a:latin typeface="IBM Plex Sans" panose="020B0503050000000000" pitchFamily="34" charset="77"/>
                          <a:cs typeface="Helvetica Neue Thin"/>
                        </a:rPr>
                        <a:t>Initial estimated hours</a:t>
                      </a:r>
                    </a:p>
                  </a:txBody>
                  <a:tcPr marL="63500" marR="63500" marT="31750" marB="31750">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801671">
                <a:tc>
                  <a:txBody>
                    <a:bodyPr/>
                    <a:lstStyle/>
                    <a:p>
                      <a:pPr algn="ctr"/>
                      <a:r>
                        <a:rPr lang="en-US" sz="1700" b="1" i="0" dirty="0">
                          <a:solidFill>
                            <a:schemeClr val="bg2"/>
                          </a:solidFill>
                          <a:latin typeface="IBM Plex Sans" panose="020B0503050000000000" pitchFamily="34" charset="77"/>
                          <a:cs typeface="Helvetica Neue"/>
                        </a:rPr>
                        <a:t>260</a:t>
                      </a:r>
                    </a:p>
                    <a:p>
                      <a:pPr algn="ctr"/>
                      <a:r>
                        <a:rPr lang="en-US" sz="1000" b="0" i="0" dirty="0">
                          <a:solidFill>
                            <a:schemeClr val="bg2"/>
                          </a:solidFill>
                          <a:latin typeface="IBM Plex Sans" panose="020B0503050000000000" pitchFamily="34" charset="77"/>
                          <a:cs typeface="Helvetica Neue Thin"/>
                        </a:rPr>
                        <a:t>Optimized Test Cases - CTD</a:t>
                      </a:r>
                    </a:p>
                  </a:txBody>
                  <a:tcPr marL="63500" marR="63500" marT="31750" marB="3175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1700" b="1" i="0" dirty="0">
                          <a:solidFill>
                            <a:schemeClr val="bg2"/>
                          </a:solidFill>
                          <a:latin typeface="IBM Plex Sans" panose="020B0503050000000000" pitchFamily="34" charset="77"/>
                          <a:cs typeface="Helvetica Neue"/>
                        </a:rPr>
                        <a:t>78%</a:t>
                      </a:r>
                    </a:p>
                    <a:p>
                      <a:pPr algn="ctr"/>
                      <a:r>
                        <a:rPr lang="en-US" sz="1000" b="0" i="0" dirty="0">
                          <a:solidFill>
                            <a:schemeClr val="bg2"/>
                          </a:solidFill>
                          <a:latin typeface="IBM Plex Sans" panose="020B0503050000000000" pitchFamily="34" charset="77"/>
                          <a:cs typeface="Helvetica Neue Thin"/>
                        </a:rPr>
                        <a:t>Testing</a:t>
                      </a:r>
                      <a:r>
                        <a:rPr lang="en-US" sz="1000" b="0" i="0" baseline="0" dirty="0">
                          <a:solidFill>
                            <a:schemeClr val="bg2"/>
                          </a:solidFill>
                          <a:latin typeface="IBM Plex Sans" panose="020B0503050000000000" pitchFamily="34" charset="77"/>
                          <a:cs typeface="Helvetica Neue Thin"/>
                        </a:rPr>
                        <a:t> Effort Savings</a:t>
                      </a:r>
                      <a:endParaRPr lang="en-US" sz="1000" b="0" i="0" dirty="0">
                        <a:solidFill>
                          <a:schemeClr val="bg2"/>
                        </a:solidFill>
                        <a:latin typeface="IBM Plex Sans" panose="020B0503050000000000" pitchFamily="34" charset="77"/>
                        <a:cs typeface="Helvetica Neue Thin"/>
                      </a:endParaRPr>
                    </a:p>
                  </a:txBody>
                  <a:tcPr marL="63500" marR="63500" marT="31750" marB="3175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1700" b="1" i="0" dirty="0">
                          <a:solidFill>
                            <a:schemeClr val="bg2"/>
                          </a:solidFill>
                          <a:latin typeface="IBM Plex Sans" panose="020B0503050000000000" pitchFamily="34" charset="77"/>
                          <a:cs typeface="Helvetica Neue"/>
                        </a:rPr>
                        <a:t>~ 810*</a:t>
                      </a:r>
                    </a:p>
                    <a:p>
                      <a:pPr algn="ctr"/>
                      <a:r>
                        <a:rPr lang="en-US" sz="1000" b="0" i="0" dirty="0">
                          <a:solidFill>
                            <a:schemeClr val="bg2"/>
                          </a:solidFill>
                          <a:latin typeface="IBM Plex Sans" panose="020B0503050000000000" pitchFamily="34" charset="77"/>
                          <a:cs typeface="Helvetica Neue Thin"/>
                        </a:rPr>
                        <a:t>Actual</a:t>
                      </a:r>
                      <a:r>
                        <a:rPr lang="en-US" sz="1000" b="0" i="0" baseline="0" dirty="0">
                          <a:solidFill>
                            <a:schemeClr val="bg2"/>
                          </a:solidFill>
                          <a:latin typeface="IBM Plex Sans" panose="020B0503050000000000" pitchFamily="34" charset="77"/>
                          <a:cs typeface="Helvetica Neue Thin"/>
                        </a:rPr>
                        <a:t> effort in hours</a:t>
                      </a:r>
                      <a:endParaRPr lang="en-US" sz="1000" b="0" i="0" dirty="0">
                        <a:solidFill>
                          <a:schemeClr val="bg2"/>
                        </a:solidFill>
                        <a:latin typeface="IBM Plex Sans" panose="020B0503050000000000" pitchFamily="34" charset="77"/>
                        <a:cs typeface="Helvetica Neue Thin"/>
                      </a:endParaRPr>
                    </a:p>
                  </a:txBody>
                  <a:tcPr marL="63500" marR="63500" marT="31750" marB="3175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1700" b="1" i="0" dirty="0">
                          <a:solidFill>
                            <a:schemeClr val="bg2"/>
                          </a:solidFill>
                          <a:latin typeface="IBM Plex Sans" panose="020B0503050000000000" pitchFamily="34" charset="77"/>
                          <a:cs typeface="Helvetica Neue"/>
                        </a:rPr>
                        <a:t>95%</a:t>
                      </a:r>
                    </a:p>
                    <a:p>
                      <a:pPr algn="ctr"/>
                      <a:r>
                        <a:rPr lang="en-US" sz="1000" b="0" i="0" dirty="0">
                          <a:solidFill>
                            <a:schemeClr val="bg2"/>
                          </a:solidFill>
                          <a:latin typeface="IBM Plex Sans" panose="020B0503050000000000" pitchFamily="34" charset="77"/>
                          <a:cs typeface="Helvetica Neue Thin"/>
                        </a:rPr>
                        <a:t>Test Coverage with 0 Production</a:t>
                      </a:r>
                      <a:r>
                        <a:rPr lang="en-US" sz="1000" b="0" i="0" baseline="0" dirty="0">
                          <a:solidFill>
                            <a:schemeClr val="bg2"/>
                          </a:solidFill>
                          <a:latin typeface="IBM Plex Sans" panose="020B0503050000000000" pitchFamily="34" charset="77"/>
                          <a:cs typeface="Helvetica Neue Thin"/>
                        </a:rPr>
                        <a:t> defects</a:t>
                      </a:r>
                      <a:endParaRPr lang="en-US" sz="1000" b="0" i="0" dirty="0">
                        <a:solidFill>
                          <a:schemeClr val="bg2"/>
                        </a:solidFill>
                        <a:latin typeface="IBM Plex Sans" panose="020B0503050000000000" pitchFamily="34" charset="77"/>
                        <a:cs typeface="Helvetica Neue Thin"/>
                      </a:endParaRPr>
                    </a:p>
                  </a:txBody>
                  <a:tcPr marL="63500" marR="63500" marT="31750" marB="31750"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cxnSp>
        <p:nvCxnSpPr>
          <p:cNvPr id="6" name="Straight Connector 5">
            <a:extLst>
              <a:ext uri="{FF2B5EF4-FFF2-40B4-BE49-F238E27FC236}">
                <a16:creationId xmlns:a16="http://schemas.microsoft.com/office/drawing/2014/main" id="{53C1143D-DDA0-BD49-A3E0-33D3B82B2A1B}"/>
              </a:ext>
            </a:extLst>
          </p:cNvPr>
          <p:cNvCxnSpPr>
            <a:cxnSpLocks/>
          </p:cNvCxnSpPr>
          <p:nvPr/>
        </p:nvCxnSpPr>
        <p:spPr>
          <a:xfrm>
            <a:off x="8288668" y="2857500"/>
            <a:ext cx="37128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8A207A-9270-1145-88F0-C8E970F425F4}"/>
              </a:ext>
            </a:extLst>
          </p:cNvPr>
          <p:cNvCxnSpPr>
            <a:cxnSpLocks/>
          </p:cNvCxnSpPr>
          <p:nvPr/>
        </p:nvCxnSpPr>
        <p:spPr>
          <a:xfrm>
            <a:off x="4267200" y="2859690"/>
            <a:ext cx="37128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2DBBF84-B5B4-6F4B-B086-542F38D5C540}"/>
              </a:ext>
            </a:extLst>
          </p:cNvPr>
          <p:cNvCxnSpPr>
            <a:cxnSpLocks/>
          </p:cNvCxnSpPr>
          <p:nvPr/>
        </p:nvCxnSpPr>
        <p:spPr>
          <a:xfrm>
            <a:off x="245732" y="2861880"/>
            <a:ext cx="371283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F998F69-93F6-472C-85E4-3024F1E136C9}"/>
              </a:ext>
            </a:extLst>
          </p:cNvPr>
          <p:cNvPicPr>
            <a:picLocks noChangeAspect="1"/>
          </p:cNvPicPr>
          <p:nvPr/>
        </p:nvPicPr>
        <p:blipFill>
          <a:blip r:embed="rId4"/>
          <a:stretch>
            <a:fillRect/>
          </a:stretch>
        </p:blipFill>
        <p:spPr>
          <a:xfrm>
            <a:off x="4028987" y="4152901"/>
            <a:ext cx="4162513" cy="2678689"/>
          </a:xfrm>
          <a:prstGeom prst="rect">
            <a:avLst/>
          </a:prstGeom>
        </p:spPr>
      </p:pic>
    </p:spTree>
    <p:extLst>
      <p:ext uri="{BB962C8B-B14F-4D97-AF65-F5344CB8AC3E}">
        <p14:creationId xmlns:p14="http://schemas.microsoft.com/office/powerpoint/2010/main" val="2563102709"/>
      </p:ext>
    </p:extLst>
  </p:cSld>
  <p:clrMapOvr>
    <a:masterClrMapping/>
  </p:clrMapOvr>
</p:sld>
</file>

<file path=ppt/theme/theme1.xml><?xml version="1.0" encoding="utf-8"?>
<a:theme xmlns:a="http://schemas.openxmlformats.org/drawingml/2006/main" name="1_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58742E8B-88EA-7641-828C-D8727E5B3CAD}"/>
    </a:ext>
  </a:extLst>
</a:theme>
</file>

<file path=ppt/theme/theme2.xml><?xml version="1.0" encoding="utf-8"?>
<a:theme xmlns:a="http://schemas.openxmlformats.org/drawingml/2006/main" name="3_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58742E8B-88EA-7641-828C-D8727E5B3CAD}"/>
    </a:ext>
  </a:extLst>
</a:theme>
</file>

<file path=ppt/theme/theme3.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err="1" smtClean="0">
            <a:solidFill>
              <a:schemeClr val="bg2"/>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94C29C17E9AEA4CB48B504ECDD326F6" ma:contentTypeVersion="13" ma:contentTypeDescription="Create a new document." ma:contentTypeScope="" ma:versionID="486f3cfb4c24b8688d524ab3a9b29fce">
  <xsd:schema xmlns:xsd="http://www.w3.org/2001/XMLSchema" xmlns:xs="http://www.w3.org/2001/XMLSchema" xmlns:p="http://schemas.microsoft.com/office/2006/metadata/properties" xmlns:ns3="e0232e1f-123a-43d1-921b-7c05729cf17c" xmlns:ns4="9bfc2338-3f47-4b50-8d03-6eed904d0726" targetNamespace="http://schemas.microsoft.com/office/2006/metadata/properties" ma:root="true" ma:fieldsID="2118a895d43cbd146a7c2fe258e5e080" ns3:_="" ns4:_="">
    <xsd:import namespace="e0232e1f-123a-43d1-921b-7c05729cf17c"/>
    <xsd:import namespace="9bfc2338-3f47-4b50-8d03-6eed904d072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ObjectDetectorVersions" minOccurs="0"/>
                <xsd:element ref="ns3:MediaServiceSearchProperties" minOccurs="0"/>
                <xsd:element ref="ns3:_activity" minOccurs="0"/>
                <xsd:element ref="ns3:MediaServiceDateTaken"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232e1f-123a-43d1-921b-7c05729cf1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_activity" ma:index="15" nillable="true" ma:displayName="_activity" ma:hidden="true" ma:internalName="_activity">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bfc2338-3f47-4b50-8d03-6eed904d072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e0232e1f-123a-43d1-921b-7c05729cf17c" xsi:nil="true"/>
  </documentManagement>
</p:properties>
</file>

<file path=customXml/itemProps1.xml><?xml version="1.0" encoding="utf-8"?>
<ds:datastoreItem xmlns:ds="http://schemas.openxmlformats.org/officeDocument/2006/customXml" ds:itemID="{A67B51CE-7D58-4912-A854-2FFCAA809B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0232e1f-123a-43d1-921b-7c05729cf17c"/>
    <ds:schemaRef ds:uri="9bfc2338-3f47-4b50-8d03-6eed904d07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43B459B-4E27-47A4-A2FB-53A4FDAEC971}">
  <ds:schemaRefs>
    <ds:schemaRef ds:uri="http://schemas.microsoft.com/sharepoint/v3/contenttype/forms"/>
  </ds:schemaRefs>
</ds:datastoreItem>
</file>

<file path=customXml/itemProps3.xml><?xml version="1.0" encoding="utf-8"?>
<ds:datastoreItem xmlns:ds="http://schemas.openxmlformats.org/officeDocument/2006/customXml" ds:itemID="{8D4FBF83-1FBA-4A71-89BB-762C491D6DDF}">
  <ds:schemaRefs>
    <ds:schemaRef ds:uri="http://schemas.microsoft.com/office/2006/documentManagement/types"/>
    <ds:schemaRef ds:uri="http://www.w3.org/XML/1998/namespace"/>
    <ds:schemaRef ds:uri="http://schemas.microsoft.com/office/2006/metadata/properties"/>
    <ds:schemaRef ds:uri="http://purl.org/dc/dcmitype/"/>
    <ds:schemaRef ds:uri="http://schemas.microsoft.com/office/infopath/2007/PartnerControls"/>
    <ds:schemaRef ds:uri="http://purl.org/dc/terms/"/>
    <ds:schemaRef ds:uri="http://purl.org/dc/elements/1.1/"/>
    <ds:schemaRef ds:uri="http://schemas.openxmlformats.org/package/2006/metadata/core-properties"/>
    <ds:schemaRef ds:uri="9bfc2338-3f47-4b50-8d03-6eed904d0726"/>
    <ds:schemaRef ds:uri="e0232e1f-123a-43d1-921b-7c05729cf17c"/>
  </ds:schemaRefs>
</ds:datastoreItem>
</file>

<file path=docProps/app.xml><?xml version="1.0" encoding="utf-8"?>
<Properties xmlns="http://schemas.openxmlformats.org/officeDocument/2006/extended-properties" xmlns:vt="http://schemas.openxmlformats.org/officeDocument/2006/docPropsVTypes">
  <TotalTime>0</TotalTime>
  <Words>1482</Words>
  <Application>Microsoft Office PowerPoint</Application>
  <PresentationFormat>Widescreen</PresentationFormat>
  <Paragraphs>396</Paragraphs>
  <Slides>10</Slides>
  <Notes>8</Notes>
  <HiddenSlides>0</HiddenSlides>
  <MMClips>0</MMClips>
  <ScaleCrop>false</ScaleCrop>
  <HeadingPairs>
    <vt:vector size="4" baseType="variant">
      <vt:variant>
        <vt:lpstr>Theme</vt:lpstr>
      </vt:variant>
      <vt:variant>
        <vt:i4>5</vt:i4>
      </vt:variant>
      <vt:variant>
        <vt:lpstr>Slide Titles</vt:lpstr>
      </vt:variant>
      <vt:variant>
        <vt:i4>10</vt:i4>
      </vt:variant>
    </vt:vector>
  </HeadingPairs>
  <TitlesOfParts>
    <vt:vector size="15" baseType="lpstr">
      <vt:lpstr>1_IBM 2019 Master template (white background)</vt:lpstr>
      <vt:lpstr>3_IBM 2019 Master template (white background)</vt:lpstr>
      <vt:lpstr>2_Custom Design</vt:lpstr>
      <vt:lpstr>5_Light Background</vt:lpstr>
      <vt:lpstr>1_COVERS</vt:lpstr>
      <vt:lpstr>!!!  Please remove all client logos and references  before sharing any case study with customer !!!</vt:lpstr>
      <vt:lpstr>ITAU:  Transform  Accounts Platform monolith into cloud native architecture</vt:lpstr>
      <vt:lpstr>Itaú Account Platform Modernization journey</vt:lpstr>
      <vt:lpstr>PowerPoint Presentation</vt:lpstr>
      <vt:lpstr>Target Architecture –Itaú Accounts Platform with Bank as a Service model</vt:lpstr>
      <vt:lpstr>ITAU Bold play innovation 1 – Ledger on Cloud</vt:lpstr>
      <vt:lpstr>PowerPoint Presentation</vt:lpstr>
      <vt:lpstr>19 years of long lasting relationship – delivering multiple technical and business critical initiatives for Scotiabank</vt:lpstr>
      <vt:lpstr>Key engagements – Delivering multiple AMS, Design &amp; Build and Testing services, leveraging continuous improvement, to support Scotiabank on the digital transformation journey</vt:lpstr>
      <vt:lpstr>Scotia Bank - Driving CI/CD enablement and Core Banking Modernization through organized workshops to help achieve greater velocity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RAMESH RAMANUJAM</dc:creator>
  <cp:lastModifiedBy>RAMESH RAMANUJAM</cp:lastModifiedBy>
  <cp:revision>14</cp:revision>
  <dcterms:created xsi:type="dcterms:W3CDTF">2024-12-29T03:09:29Z</dcterms:created>
  <dcterms:modified xsi:type="dcterms:W3CDTF">2025-01-14T03:11:56Z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0x010100F94C29C17E9AEA4CB48B504ECDD326F6</vt:lpwstr>
  </property>
</Properties>
</file>